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9"/>
  </p:notesMasterIdLst>
  <p:sldIdLst>
    <p:sldId id="288" r:id="rId2"/>
    <p:sldId id="256" r:id="rId3"/>
    <p:sldId id="287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85" r:id="rId13"/>
    <p:sldId id="286" r:id="rId14"/>
    <p:sldId id="268" r:id="rId15"/>
    <p:sldId id="269" r:id="rId16"/>
    <p:sldId id="270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3" autoAdjust="0"/>
    <p:restoredTop sz="94659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BF7A8-A35C-466D-88BE-63B4542EAB9B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F3346-6AF5-408C-A953-5DD97359C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43116"/>
            <a:ext cx="6172200" cy="15001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Экскурсия в краеведческий музей «Православные святыни»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Воспитатель: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</a:rPr>
              <a:t>Фельзинг</a:t>
            </a:r>
            <a:r>
              <a:rPr lang="ru-RU" dirty="0" smtClean="0">
                <a:solidFill>
                  <a:srgbClr val="002060"/>
                </a:solidFill>
              </a:rPr>
              <a:t> Людмила Витальевна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Чистоозёрное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2015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Уголок природы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Ludmila\Desktop\Новая папка (18)\DSCF86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171" name="Picture 3" descr="C:\Users\Ludmila\Desktop\Новая папка (18)\DSCF868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57686" y="2500306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Комната памяти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Ludmila\Desktop\Новая папка (18)\DSCF87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196" name="Picture 4" descr="C:\Users\Ludmila\Desktop\Новая папка (17)\DSCF87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Блиндаж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7650" name="Picture 2" descr="C:\Users\Ludmila\Desktop\Новая папка (17)\DSCF87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7651" name="Picture 3" descr="C:\Users\Ludmila\Desktop\Новая папка (17)\DSCF87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Документы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C:\Users\Ludmila\Desktop\Новая папка (17)\DSCF87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8675" name="Picture 3" descr="C:\Users\Ludmila\Desktop\Новая папка (17)\DSCF87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Просмотр фильма о родном посёлке Чистоозёрное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Ludmila\Desktop\Новая папка (18)\DSCF87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219" name="Picture 3" descr="C:\Users\Ludmila\Desktop\Новая папка (18)\DSCF87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Железнодорожный колокол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Ludmila\Desktop\Новая папка (18)\DSCF87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43" name="Picture 3" descr="C:\Users\Ludmila\Desktop\Новая папка (18)\DSCF872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Памятники истории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Ludmila\Desktop\Новая папка (18)\DSCF87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1267" name="Picture 3" descr="C:\Users\Ludmila\Desktop\Новая папка (17)\DSCF87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401161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ru-RU" dirty="0" smtClean="0"/>
              <a:t>Наши экскурсии</a:t>
            </a:r>
            <a:endParaRPr lang="ru-RU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-142908" y="3643314"/>
            <a:ext cx="8286776" cy="914400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2014год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Ludmila\Desktop\Новая папка (17)\DSCF8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6" name="Picture 2" descr="C:\Users\Ludmila\Desktop\Новая папка (17)\DSCF8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Наши экскурсии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Ludmila\Desktop\Новая папка (17)\DSCF87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0907" y="1921423"/>
            <a:ext cx="5640185" cy="4231178"/>
          </a:xfrm>
          <a:prstGeom prst="rect">
            <a:avLst/>
          </a:prstGeom>
          <a:ln w="1905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183880" cy="1051560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dirty="0" smtClean="0"/>
              <a:t>Готовы в путь.</a:t>
            </a:r>
            <a:endParaRPr lang="ru-RU" dirty="0"/>
          </a:p>
        </p:txBody>
      </p:sp>
      <p:pic>
        <p:nvPicPr>
          <p:cNvPr id="26626" name="Picture 2" descr="C:\Users\Ludmila\Desktop\Новая папка (17)\DSCF86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Дети преодолели трудный путь по снегу.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Ludmila\Desktop\Новая папка (18)\DSCF8644 - копия - копи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2" name="Picture 4" descr="C:\Users\Ludmila\Desktop\Новая папка (18)\DSCF8647 - копи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Знакомство с историей нашего посёлка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Ludmila\Desktop\Новая папка (18)\DSCF86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5" name="Picture 3" descr="C:\Users\Ludmila\Desktop\Новая папка (18)\DSCF864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Знакомство с домашней утварью и бытом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Ludmila\Desktop\Новая папка (18)\DSCF86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099" name="Picture 3" descr="C:\Users\Ludmila\Desktop\Новая папка (18)\DSCF866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00562" y="2500306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«Красный угол в русской избе»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Ludmila\Desktop\Новая папка (18)\DSCF86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3" name="Picture 3" descr="C:\Users\Ludmila\Desktop\Новая папка (18)\DSCF867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Старинный свадебный наряд</a:t>
            </a:r>
            <a:endParaRPr lang="ru-RU" b="1" dirty="0"/>
          </a:p>
        </p:txBody>
      </p:sp>
      <p:pic>
        <p:nvPicPr>
          <p:cNvPr id="6146" name="Picture 2" descr="C:\Users\Ludmila\Desktop\Новая папка (18)\DSCF86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147" name="Picture 3" descr="C:\Users\Ludmila\Desktop\Новая папка (18)\DSCF868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226</TotalTime>
  <Words>72</Words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Экскурсия в краеведческий музей «Православные святыни»</vt:lpstr>
      <vt:lpstr>Наши экскурсии</vt:lpstr>
      <vt:lpstr>Наши экскурсии</vt:lpstr>
      <vt:lpstr>Готовы в путь.</vt:lpstr>
      <vt:lpstr>Дети преодолели трудный путь по снегу.</vt:lpstr>
      <vt:lpstr>Знакомство с историей нашего посёлка</vt:lpstr>
      <vt:lpstr>Знакомство с домашней утварью и бытом</vt:lpstr>
      <vt:lpstr>«Красный угол в русской избе»</vt:lpstr>
      <vt:lpstr>Старинный свадебный наряд</vt:lpstr>
      <vt:lpstr>Уголок природы</vt:lpstr>
      <vt:lpstr>Комната памяти</vt:lpstr>
      <vt:lpstr>Блиндаж</vt:lpstr>
      <vt:lpstr>Документы</vt:lpstr>
      <vt:lpstr>Просмотр фильма о родном посёлке Чистоозёрное</vt:lpstr>
      <vt:lpstr>Железнодорожный колокол</vt:lpstr>
      <vt:lpstr>Памятники истории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экскурсии</dc:title>
  <dc:creator>Ludmila</dc:creator>
  <cp:lastModifiedBy>Людмила</cp:lastModifiedBy>
  <cp:revision>25</cp:revision>
  <dcterms:created xsi:type="dcterms:W3CDTF">2014-11-23T14:58:39Z</dcterms:created>
  <dcterms:modified xsi:type="dcterms:W3CDTF">2016-12-14T13:25:58Z</dcterms:modified>
</cp:coreProperties>
</file>