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2" r:id="rId2"/>
    <p:sldId id="299" r:id="rId3"/>
    <p:sldId id="276" r:id="rId4"/>
    <p:sldId id="298" r:id="rId5"/>
    <p:sldId id="314" r:id="rId6"/>
    <p:sldId id="297" r:id="rId7"/>
    <p:sldId id="300" r:id="rId8"/>
    <p:sldId id="301" r:id="rId9"/>
    <p:sldId id="303" r:id="rId10"/>
    <p:sldId id="316" r:id="rId11"/>
    <p:sldId id="317" r:id="rId12"/>
    <p:sldId id="323" r:id="rId13"/>
    <p:sldId id="280" r:id="rId14"/>
    <p:sldId id="275" r:id="rId15"/>
    <p:sldId id="319" r:id="rId16"/>
    <p:sldId id="321" r:id="rId17"/>
    <p:sldId id="324" r:id="rId18"/>
    <p:sldId id="305" r:id="rId19"/>
    <p:sldId id="281" r:id="rId20"/>
    <p:sldId id="258" r:id="rId21"/>
    <p:sldId id="271" r:id="rId22"/>
    <p:sldId id="311" r:id="rId23"/>
    <p:sldId id="313" r:id="rId24"/>
    <p:sldId id="302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88" autoAdjust="0"/>
  </p:normalViewPr>
  <p:slideViewPr>
    <p:cSldViewPr>
      <p:cViewPr>
        <p:scale>
          <a:sx n="69" d="100"/>
          <a:sy n="69" d="100"/>
        </p:scale>
        <p:origin x="-88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A60DB-E0BF-44A7-9084-F97D3FC250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24FA80D-FA12-4550-BDEF-3A5BCD63C12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Этапы проекта</a:t>
          </a:r>
        </a:p>
      </dgm:t>
    </dgm:pt>
    <dgm:pt modelId="{8C6932FD-7793-4670-8DAA-8FAE1E1B96A4}" type="parTrans" cxnId="{9437E60F-F677-4F8A-81F2-D175B897A67B}">
      <dgm:prSet/>
      <dgm:spPr/>
      <dgm:t>
        <a:bodyPr/>
        <a:lstStyle/>
        <a:p>
          <a:pPr algn="ctr"/>
          <a:endParaRPr lang="ru-RU"/>
        </a:p>
      </dgm:t>
    </dgm:pt>
    <dgm:pt modelId="{1A6CBFFC-CC9C-44B4-B963-0C734571F591}" type="sibTrans" cxnId="{9437E60F-F677-4F8A-81F2-D175B897A67B}">
      <dgm:prSet/>
      <dgm:spPr/>
      <dgm:t>
        <a:bodyPr/>
        <a:lstStyle/>
        <a:p>
          <a:pPr algn="ctr"/>
          <a:endParaRPr lang="ru-RU"/>
        </a:p>
      </dgm:t>
    </dgm:pt>
    <dgm:pt modelId="{CB30D75F-D106-4B5D-A836-31E302AB740D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Выбор темы проекта</a:t>
          </a:r>
        </a:p>
      </dgm:t>
    </dgm:pt>
    <dgm:pt modelId="{74E4C219-04E4-4C8E-876A-BBC483377F7C}" type="parTrans" cxnId="{65C3ACB1-E428-4597-9A05-63DEB071DC2E}">
      <dgm:prSet/>
      <dgm:spPr/>
      <dgm:t>
        <a:bodyPr/>
        <a:lstStyle/>
        <a:p>
          <a:pPr algn="ctr"/>
          <a:endParaRPr lang="ru-RU"/>
        </a:p>
      </dgm:t>
    </dgm:pt>
    <dgm:pt modelId="{F3078193-5A17-4BE7-B20C-EA67E20E2024}" type="sibTrans" cxnId="{65C3ACB1-E428-4597-9A05-63DEB071DC2E}">
      <dgm:prSet/>
      <dgm:spPr/>
      <dgm:t>
        <a:bodyPr/>
        <a:lstStyle/>
        <a:p>
          <a:pPr algn="ctr"/>
          <a:endParaRPr lang="ru-RU"/>
        </a:p>
      </dgm:t>
    </dgm:pt>
    <dgm:pt modelId="{CB56DB1D-187C-451A-9DDE-B7079D429404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II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Сбор информации</a:t>
          </a:r>
        </a:p>
      </dgm:t>
    </dgm:pt>
    <dgm:pt modelId="{42DE8A24-200C-4524-A72D-5E327B1A73D4}" type="parTrans" cxnId="{F6042CBA-65CA-4C79-81BD-07DF20386973}">
      <dgm:prSet/>
      <dgm:spPr/>
      <dgm:t>
        <a:bodyPr/>
        <a:lstStyle/>
        <a:p>
          <a:pPr algn="ctr"/>
          <a:endParaRPr lang="ru-RU"/>
        </a:p>
      </dgm:t>
    </dgm:pt>
    <dgm:pt modelId="{4FF6B1AA-DB5A-410E-B62D-00E64866BB0B}" type="sibTrans" cxnId="{F6042CBA-65CA-4C79-81BD-07DF20386973}">
      <dgm:prSet/>
      <dgm:spPr/>
      <dgm:t>
        <a:bodyPr/>
        <a:lstStyle/>
        <a:p>
          <a:pPr algn="ctr"/>
          <a:endParaRPr lang="ru-RU"/>
        </a:p>
      </dgm:t>
    </dgm:pt>
    <dgm:pt modelId="{6C603868-CFE4-4A9B-BB01-5500D60E834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III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Оформление информации</a:t>
          </a:r>
        </a:p>
      </dgm:t>
    </dgm:pt>
    <dgm:pt modelId="{21140FEB-F02F-467B-8561-DDCCB1D9D30D}" type="parTrans" cxnId="{BE7195DA-4D95-4717-AB46-2A96E74092D8}">
      <dgm:prSet/>
      <dgm:spPr/>
      <dgm:t>
        <a:bodyPr/>
        <a:lstStyle/>
        <a:p>
          <a:pPr algn="ctr"/>
          <a:endParaRPr lang="ru-RU"/>
        </a:p>
      </dgm:t>
    </dgm:pt>
    <dgm:pt modelId="{BE74A48C-1AD8-4A6C-BCCC-7B7A43C6AE84}" type="sibTrans" cxnId="{BE7195DA-4D95-4717-AB46-2A96E74092D8}">
      <dgm:prSet/>
      <dgm:spPr/>
      <dgm:t>
        <a:bodyPr/>
        <a:lstStyle/>
        <a:p>
          <a:pPr algn="ctr"/>
          <a:endParaRPr lang="ru-RU"/>
        </a:p>
      </dgm:t>
    </dgm:pt>
    <dgm:pt modelId="{9C48B407-2C7F-4E42-8848-F476F7246B4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IV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Результат работы</a:t>
          </a:r>
        </a:p>
      </dgm:t>
    </dgm:pt>
    <dgm:pt modelId="{B0CED174-2736-4D85-AE82-B9AC92005FEF}" type="parTrans" cxnId="{5CD1FC31-379E-4A1F-A168-FF1299E93AB3}">
      <dgm:prSet/>
      <dgm:spPr/>
      <dgm:t>
        <a:bodyPr/>
        <a:lstStyle/>
        <a:p>
          <a:pPr algn="ctr"/>
          <a:endParaRPr lang="ru-RU"/>
        </a:p>
      </dgm:t>
    </dgm:pt>
    <dgm:pt modelId="{CB066FC2-2EF5-4BA5-BF40-A1D451CF7192}" type="sibTrans" cxnId="{5CD1FC31-379E-4A1F-A168-FF1299E93AB3}">
      <dgm:prSet/>
      <dgm:spPr/>
      <dgm:t>
        <a:bodyPr/>
        <a:lstStyle/>
        <a:p>
          <a:pPr algn="ctr"/>
          <a:endParaRPr lang="ru-RU"/>
        </a:p>
      </dgm:t>
    </dgm:pt>
    <dgm:pt modelId="{29B0CE10-7FD0-4B59-A954-3A21EDDAEAAC}" type="pres">
      <dgm:prSet presAssocID="{836A60DB-E0BF-44A7-9084-F97D3FC250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5BCB86-7369-4461-B5D5-C87BE84E1A45}" type="pres">
      <dgm:prSet presAssocID="{F24FA80D-FA12-4550-BDEF-3A5BCD63C12B}" presName="hierRoot1" presStyleCnt="0">
        <dgm:presLayoutVars>
          <dgm:hierBranch val="r"/>
        </dgm:presLayoutVars>
      </dgm:prSet>
      <dgm:spPr/>
    </dgm:pt>
    <dgm:pt modelId="{2814C125-5AF0-4004-A982-4823CBE2546F}" type="pres">
      <dgm:prSet presAssocID="{F24FA80D-FA12-4550-BDEF-3A5BCD63C12B}" presName="rootComposite1" presStyleCnt="0"/>
      <dgm:spPr/>
    </dgm:pt>
    <dgm:pt modelId="{A2DBCBA9-C069-401D-9649-936AF4560FC4}" type="pres">
      <dgm:prSet presAssocID="{F24FA80D-FA12-4550-BDEF-3A5BCD63C12B}" presName="rootText1" presStyleLbl="node0" presStyleIdx="0" presStyleCnt="1" custScaleX="156319" custScaleY="140146" custLinFactNeighborX="9742" custLinFactNeighborY="-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7C4C9-6627-4111-A8E8-89C96767F0C1}" type="pres">
      <dgm:prSet presAssocID="{F24FA80D-FA12-4550-BDEF-3A5BCD63C1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E2FE3B-3794-4478-B38F-F8882272309A}" type="pres">
      <dgm:prSet presAssocID="{F24FA80D-FA12-4550-BDEF-3A5BCD63C12B}" presName="hierChild2" presStyleCnt="0"/>
      <dgm:spPr/>
    </dgm:pt>
    <dgm:pt modelId="{C0D79BB9-419C-4719-8D35-C05CA547BAA4}" type="pres">
      <dgm:prSet presAssocID="{74E4C219-04E4-4C8E-876A-BBC483377F7C}" presName="Name50" presStyleLbl="parChTrans1D2" presStyleIdx="0" presStyleCnt="4"/>
      <dgm:spPr/>
      <dgm:t>
        <a:bodyPr/>
        <a:lstStyle/>
        <a:p>
          <a:endParaRPr lang="ru-RU"/>
        </a:p>
      </dgm:t>
    </dgm:pt>
    <dgm:pt modelId="{6F1BB7BD-3515-486D-B13F-B41F38401B10}" type="pres">
      <dgm:prSet presAssocID="{CB30D75F-D106-4B5D-A836-31E302AB740D}" presName="hierRoot2" presStyleCnt="0">
        <dgm:presLayoutVars>
          <dgm:hierBranch/>
        </dgm:presLayoutVars>
      </dgm:prSet>
      <dgm:spPr/>
    </dgm:pt>
    <dgm:pt modelId="{5C1AB696-993A-459C-8840-ED7759A39B9E}" type="pres">
      <dgm:prSet presAssocID="{CB30D75F-D106-4B5D-A836-31E302AB740D}" presName="rootComposite" presStyleCnt="0"/>
      <dgm:spPr/>
    </dgm:pt>
    <dgm:pt modelId="{9FB6FF3F-576B-4899-B973-79E424AADC59}" type="pres">
      <dgm:prSet presAssocID="{CB30D75F-D106-4B5D-A836-31E302AB740D}" presName="rootText" presStyleLbl="node2" presStyleIdx="0" presStyleCnt="4" custScaleX="156616" custLinFactNeighborX="78" custLinFactNeighborY="-5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26D61-413B-48FD-ACBA-331B17DACB75}" type="pres">
      <dgm:prSet presAssocID="{CB30D75F-D106-4B5D-A836-31E302AB740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518D02A-65D4-42C7-979B-6E6BBF282C9A}" type="pres">
      <dgm:prSet presAssocID="{CB30D75F-D106-4B5D-A836-31E302AB740D}" presName="hierChild4" presStyleCnt="0"/>
      <dgm:spPr/>
    </dgm:pt>
    <dgm:pt modelId="{18BD5831-7C4F-4F3E-8889-D7A591D435FF}" type="pres">
      <dgm:prSet presAssocID="{CB30D75F-D106-4B5D-A836-31E302AB740D}" presName="hierChild5" presStyleCnt="0"/>
      <dgm:spPr/>
    </dgm:pt>
    <dgm:pt modelId="{FA243145-6D85-4202-978E-7E4597EBFBB0}" type="pres">
      <dgm:prSet presAssocID="{42DE8A24-200C-4524-A72D-5E327B1A73D4}" presName="Name50" presStyleLbl="parChTrans1D2" presStyleIdx="1" presStyleCnt="4"/>
      <dgm:spPr/>
      <dgm:t>
        <a:bodyPr/>
        <a:lstStyle/>
        <a:p>
          <a:endParaRPr lang="ru-RU"/>
        </a:p>
      </dgm:t>
    </dgm:pt>
    <dgm:pt modelId="{ECA3E680-9D79-4C36-A3EB-CEB0DA93A026}" type="pres">
      <dgm:prSet presAssocID="{CB56DB1D-187C-451A-9DDE-B7079D429404}" presName="hierRoot2" presStyleCnt="0">
        <dgm:presLayoutVars>
          <dgm:hierBranch/>
        </dgm:presLayoutVars>
      </dgm:prSet>
      <dgm:spPr/>
    </dgm:pt>
    <dgm:pt modelId="{81B78B4D-031A-4178-AAB1-02EB1F112740}" type="pres">
      <dgm:prSet presAssocID="{CB56DB1D-187C-451A-9DDE-B7079D429404}" presName="rootComposite" presStyleCnt="0"/>
      <dgm:spPr/>
    </dgm:pt>
    <dgm:pt modelId="{897B03CD-51B5-4C2E-97AD-C1D9B720DED3}" type="pres">
      <dgm:prSet presAssocID="{CB56DB1D-187C-451A-9DDE-B7079D429404}" presName="rootText" presStyleLbl="node2" presStyleIdx="1" presStyleCnt="4" custScaleX="164739" custLinFactNeighborX="4981" custLinFactNeighborY="-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BBA00-506C-4AF3-B002-D87B400126E0}" type="pres">
      <dgm:prSet presAssocID="{CB56DB1D-187C-451A-9DDE-B7079D429404}" presName="rootConnector" presStyleLbl="node2" presStyleIdx="1" presStyleCnt="4"/>
      <dgm:spPr/>
      <dgm:t>
        <a:bodyPr/>
        <a:lstStyle/>
        <a:p>
          <a:endParaRPr lang="ru-RU"/>
        </a:p>
      </dgm:t>
    </dgm:pt>
    <dgm:pt modelId="{440E449D-92FD-4E3D-B2A1-7AF6F84E4345}" type="pres">
      <dgm:prSet presAssocID="{CB56DB1D-187C-451A-9DDE-B7079D429404}" presName="hierChild4" presStyleCnt="0"/>
      <dgm:spPr/>
    </dgm:pt>
    <dgm:pt modelId="{B8FCF65A-EAB4-4CC8-B529-D18569683868}" type="pres">
      <dgm:prSet presAssocID="{CB56DB1D-187C-451A-9DDE-B7079D429404}" presName="hierChild5" presStyleCnt="0"/>
      <dgm:spPr/>
    </dgm:pt>
    <dgm:pt modelId="{6BE1147E-23AC-44C1-AE51-CA06BF3C8C1B}" type="pres">
      <dgm:prSet presAssocID="{21140FEB-F02F-467B-8561-DDCCB1D9D30D}" presName="Name50" presStyleLbl="parChTrans1D2" presStyleIdx="2" presStyleCnt="4"/>
      <dgm:spPr/>
      <dgm:t>
        <a:bodyPr/>
        <a:lstStyle/>
        <a:p>
          <a:endParaRPr lang="ru-RU"/>
        </a:p>
      </dgm:t>
    </dgm:pt>
    <dgm:pt modelId="{DF75521F-62AB-4431-BBFD-DD06751F2504}" type="pres">
      <dgm:prSet presAssocID="{6C603868-CFE4-4A9B-BB01-5500D60E8343}" presName="hierRoot2" presStyleCnt="0">
        <dgm:presLayoutVars>
          <dgm:hierBranch/>
        </dgm:presLayoutVars>
      </dgm:prSet>
      <dgm:spPr/>
    </dgm:pt>
    <dgm:pt modelId="{D6B00B54-0FB9-4351-B42E-ACFDCA9DF68B}" type="pres">
      <dgm:prSet presAssocID="{6C603868-CFE4-4A9B-BB01-5500D60E8343}" presName="rootComposite" presStyleCnt="0"/>
      <dgm:spPr/>
    </dgm:pt>
    <dgm:pt modelId="{68BA6E2E-4375-41E9-B057-254CDB737CFB}" type="pres">
      <dgm:prSet presAssocID="{6C603868-CFE4-4A9B-BB01-5500D60E8343}" presName="rootText" presStyleLbl="node2" presStyleIdx="2" presStyleCnt="4" custScaleX="164583" custLinFactNeighborX="-2798" custLinFactNeighborY="-5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72582-3738-4FDA-959D-FBB84094D9FE}" type="pres">
      <dgm:prSet presAssocID="{6C603868-CFE4-4A9B-BB01-5500D60E8343}" presName="rootConnector" presStyleLbl="node2" presStyleIdx="2" presStyleCnt="4"/>
      <dgm:spPr/>
      <dgm:t>
        <a:bodyPr/>
        <a:lstStyle/>
        <a:p>
          <a:endParaRPr lang="ru-RU"/>
        </a:p>
      </dgm:t>
    </dgm:pt>
    <dgm:pt modelId="{A103C555-61CB-48E5-8586-8974C1477DBA}" type="pres">
      <dgm:prSet presAssocID="{6C603868-CFE4-4A9B-BB01-5500D60E8343}" presName="hierChild4" presStyleCnt="0"/>
      <dgm:spPr/>
    </dgm:pt>
    <dgm:pt modelId="{1049248F-8869-4660-A6A1-AC50CA3237AA}" type="pres">
      <dgm:prSet presAssocID="{6C603868-CFE4-4A9B-BB01-5500D60E8343}" presName="hierChild5" presStyleCnt="0"/>
      <dgm:spPr/>
    </dgm:pt>
    <dgm:pt modelId="{0AD80C28-E7B5-4167-A8E5-A705EE6D5D0C}" type="pres">
      <dgm:prSet presAssocID="{B0CED174-2736-4D85-AE82-B9AC92005FEF}" presName="Name50" presStyleLbl="parChTrans1D2" presStyleIdx="3" presStyleCnt="4"/>
      <dgm:spPr/>
      <dgm:t>
        <a:bodyPr/>
        <a:lstStyle/>
        <a:p>
          <a:endParaRPr lang="ru-RU"/>
        </a:p>
      </dgm:t>
    </dgm:pt>
    <dgm:pt modelId="{C8D5B05F-3583-46E1-A21B-A11CBA4698F4}" type="pres">
      <dgm:prSet presAssocID="{9C48B407-2C7F-4E42-8848-F476F7246B45}" presName="hierRoot2" presStyleCnt="0">
        <dgm:presLayoutVars>
          <dgm:hierBranch/>
        </dgm:presLayoutVars>
      </dgm:prSet>
      <dgm:spPr/>
    </dgm:pt>
    <dgm:pt modelId="{2F8C3D05-679A-4DE7-BC56-9CC388CE9E41}" type="pres">
      <dgm:prSet presAssocID="{9C48B407-2C7F-4E42-8848-F476F7246B45}" presName="rootComposite" presStyleCnt="0"/>
      <dgm:spPr/>
    </dgm:pt>
    <dgm:pt modelId="{386BA4BC-35DA-474E-BFF3-B2069AD661D7}" type="pres">
      <dgm:prSet presAssocID="{9C48B407-2C7F-4E42-8848-F476F7246B45}" presName="rootText" presStyleLbl="node2" presStyleIdx="3" presStyleCnt="4" custScaleX="164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A8C53-B68C-4DBD-9E1A-5DC7E7984DAE}" type="pres">
      <dgm:prSet presAssocID="{9C48B407-2C7F-4E42-8848-F476F7246B4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D2D15CA-3900-4B0B-A949-16D3C3CA0D76}" type="pres">
      <dgm:prSet presAssocID="{9C48B407-2C7F-4E42-8848-F476F7246B45}" presName="hierChild4" presStyleCnt="0"/>
      <dgm:spPr/>
    </dgm:pt>
    <dgm:pt modelId="{EB84D2CC-C2B4-4189-8241-75A0D1CC947B}" type="pres">
      <dgm:prSet presAssocID="{9C48B407-2C7F-4E42-8848-F476F7246B45}" presName="hierChild5" presStyleCnt="0"/>
      <dgm:spPr/>
    </dgm:pt>
    <dgm:pt modelId="{F81B980E-DB14-45AB-A36C-B16C1B06C608}" type="pres">
      <dgm:prSet presAssocID="{F24FA80D-FA12-4550-BDEF-3A5BCD63C12B}" presName="hierChild3" presStyleCnt="0"/>
      <dgm:spPr/>
    </dgm:pt>
  </dgm:ptLst>
  <dgm:cxnLst>
    <dgm:cxn modelId="{BE7195DA-4D95-4717-AB46-2A96E74092D8}" srcId="{F24FA80D-FA12-4550-BDEF-3A5BCD63C12B}" destId="{6C603868-CFE4-4A9B-BB01-5500D60E8343}" srcOrd="2" destOrd="0" parTransId="{21140FEB-F02F-467B-8561-DDCCB1D9D30D}" sibTransId="{BE74A48C-1AD8-4A6C-BCCC-7B7A43C6AE84}"/>
    <dgm:cxn modelId="{1DAEFB44-0B9C-4747-B6F8-A31BD711D118}" type="presOf" srcId="{836A60DB-E0BF-44A7-9084-F97D3FC25049}" destId="{29B0CE10-7FD0-4B59-A954-3A21EDDAEAAC}" srcOrd="0" destOrd="0" presId="urn:microsoft.com/office/officeart/2005/8/layout/orgChart1"/>
    <dgm:cxn modelId="{F6042CBA-65CA-4C79-81BD-07DF20386973}" srcId="{F24FA80D-FA12-4550-BDEF-3A5BCD63C12B}" destId="{CB56DB1D-187C-451A-9DDE-B7079D429404}" srcOrd="1" destOrd="0" parTransId="{42DE8A24-200C-4524-A72D-5E327B1A73D4}" sibTransId="{4FF6B1AA-DB5A-410E-B62D-00E64866BB0B}"/>
    <dgm:cxn modelId="{BFB41B1A-95E1-4FAF-A8D4-C920A052DC01}" type="presOf" srcId="{F24FA80D-FA12-4550-BDEF-3A5BCD63C12B}" destId="{1A47C4C9-6627-4111-A8E8-89C96767F0C1}" srcOrd="1" destOrd="0" presId="urn:microsoft.com/office/officeart/2005/8/layout/orgChart1"/>
    <dgm:cxn modelId="{65C3ACB1-E428-4597-9A05-63DEB071DC2E}" srcId="{F24FA80D-FA12-4550-BDEF-3A5BCD63C12B}" destId="{CB30D75F-D106-4B5D-A836-31E302AB740D}" srcOrd="0" destOrd="0" parTransId="{74E4C219-04E4-4C8E-876A-BBC483377F7C}" sibTransId="{F3078193-5A17-4BE7-B20C-EA67E20E2024}"/>
    <dgm:cxn modelId="{28128CB8-AE26-4AAC-AF28-C9B774046E32}" type="presOf" srcId="{9C48B407-2C7F-4E42-8848-F476F7246B45}" destId="{930A8C53-B68C-4DBD-9E1A-5DC7E7984DAE}" srcOrd="1" destOrd="0" presId="urn:microsoft.com/office/officeart/2005/8/layout/orgChart1"/>
    <dgm:cxn modelId="{8D8C80FA-A61A-4E27-8957-2031F47CF586}" type="presOf" srcId="{9C48B407-2C7F-4E42-8848-F476F7246B45}" destId="{386BA4BC-35DA-474E-BFF3-B2069AD661D7}" srcOrd="0" destOrd="0" presId="urn:microsoft.com/office/officeart/2005/8/layout/orgChart1"/>
    <dgm:cxn modelId="{BF999E4C-DC4C-43CF-970E-465337CF55FF}" type="presOf" srcId="{42DE8A24-200C-4524-A72D-5E327B1A73D4}" destId="{FA243145-6D85-4202-978E-7E4597EBFBB0}" srcOrd="0" destOrd="0" presId="urn:microsoft.com/office/officeart/2005/8/layout/orgChart1"/>
    <dgm:cxn modelId="{2C86B00D-6C36-4B55-8FF4-261350D8850B}" type="presOf" srcId="{F24FA80D-FA12-4550-BDEF-3A5BCD63C12B}" destId="{A2DBCBA9-C069-401D-9649-936AF4560FC4}" srcOrd="0" destOrd="0" presId="urn:microsoft.com/office/officeart/2005/8/layout/orgChart1"/>
    <dgm:cxn modelId="{DE0EE249-E78B-484D-8613-9A9731E500BC}" type="presOf" srcId="{CB30D75F-D106-4B5D-A836-31E302AB740D}" destId="{9FB6FF3F-576B-4899-B973-79E424AADC59}" srcOrd="0" destOrd="0" presId="urn:microsoft.com/office/officeart/2005/8/layout/orgChart1"/>
    <dgm:cxn modelId="{B4DD8BC7-48B3-4CDE-A6E0-7ADDB4026BF0}" type="presOf" srcId="{6C603868-CFE4-4A9B-BB01-5500D60E8343}" destId="{CA172582-3738-4FDA-959D-FBB84094D9FE}" srcOrd="1" destOrd="0" presId="urn:microsoft.com/office/officeart/2005/8/layout/orgChart1"/>
    <dgm:cxn modelId="{E098579F-EA5A-4775-9757-16F799387C05}" type="presOf" srcId="{CB56DB1D-187C-451A-9DDE-B7079D429404}" destId="{897B03CD-51B5-4C2E-97AD-C1D9B720DED3}" srcOrd="0" destOrd="0" presId="urn:microsoft.com/office/officeart/2005/8/layout/orgChart1"/>
    <dgm:cxn modelId="{3593FB5B-BEF6-4ACF-BDFE-BFCA10DA543A}" type="presOf" srcId="{74E4C219-04E4-4C8E-876A-BBC483377F7C}" destId="{C0D79BB9-419C-4719-8D35-C05CA547BAA4}" srcOrd="0" destOrd="0" presId="urn:microsoft.com/office/officeart/2005/8/layout/orgChart1"/>
    <dgm:cxn modelId="{5CD1FC31-379E-4A1F-A168-FF1299E93AB3}" srcId="{F24FA80D-FA12-4550-BDEF-3A5BCD63C12B}" destId="{9C48B407-2C7F-4E42-8848-F476F7246B45}" srcOrd="3" destOrd="0" parTransId="{B0CED174-2736-4D85-AE82-B9AC92005FEF}" sibTransId="{CB066FC2-2EF5-4BA5-BF40-A1D451CF7192}"/>
    <dgm:cxn modelId="{C87286AB-2823-4A11-A5A5-1A63F056C996}" type="presOf" srcId="{21140FEB-F02F-467B-8561-DDCCB1D9D30D}" destId="{6BE1147E-23AC-44C1-AE51-CA06BF3C8C1B}" srcOrd="0" destOrd="0" presId="urn:microsoft.com/office/officeart/2005/8/layout/orgChart1"/>
    <dgm:cxn modelId="{AA7D3684-8989-4892-A9D3-694F28682AA8}" type="presOf" srcId="{CB30D75F-D106-4B5D-A836-31E302AB740D}" destId="{25826D61-413B-48FD-ACBA-331B17DACB75}" srcOrd="1" destOrd="0" presId="urn:microsoft.com/office/officeart/2005/8/layout/orgChart1"/>
    <dgm:cxn modelId="{9437E60F-F677-4F8A-81F2-D175B897A67B}" srcId="{836A60DB-E0BF-44A7-9084-F97D3FC25049}" destId="{F24FA80D-FA12-4550-BDEF-3A5BCD63C12B}" srcOrd="0" destOrd="0" parTransId="{8C6932FD-7793-4670-8DAA-8FAE1E1B96A4}" sibTransId="{1A6CBFFC-CC9C-44B4-B963-0C734571F591}"/>
    <dgm:cxn modelId="{9D0BB4F9-9F6D-45A8-9839-C11481C4A627}" type="presOf" srcId="{CB56DB1D-187C-451A-9DDE-B7079D429404}" destId="{B8EBBA00-506C-4AF3-B002-D87B400126E0}" srcOrd="1" destOrd="0" presId="urn:microsoft.com/office/officeart/2005/8/layout/orgChart1"/>
    <dgm:cxn modelId="{C6EFEE1C-7D45-4848-ADD8-3CD00F62A082}" type="presOf" srcId="{B0CED174-2736-4D85-AE82-B9AC92005FEF}" destId="{0AD80C28-E7B5-4167-A8E5-A705EE6D5D0C}" srcOrd="0" destOrd="0" presId="urn:microsoft.com/office/officeart/2005/8/layout/orgChart1"/>
    <dgm:cxn modelId="{F12AAE4C-3C89-4C6F-8427-2F1BE16D49DD}" type="presOf" srcId="{6C603868-CFE4-4A9B-BB01-5500D60E8343}" destId="{68BA6E2E-4375-41E9-B057-254CDB737CFB}" srcOrd="0" destOrd="0" presId="urn:microsoft.com/office/officeart/2005/8/layout/orgChart1"/>
    <dgm:cxn modelId="{197490A3-4765-4415-92C9-52E6305A39EF}" type="presParOf" srcId="{29B0CE10-7FD0-4B59-A954-3A21EDDAEAAC}" destId="{915BCB86-7369-4461-B5D5-C87BE84E1A45}" srcOrd="0" destOrd="0" presId="urn:microsoft.com/office/officeart/2005/8/layout/orgChart1"/>
    <dgm:cxn modelId="{F9F0CDD1-5FB4-42EF-924A-CCC9A6E7A103}" type="presParOf" srcId="{915BCB86-7369-4461-B5D5-C87BE84E1A45}" destId="{2814C125-5AF0-4004-A982-4823CBE2546F}" srcOrd="0" destOrd="0" presId="urn:microsoft.com/office/officeart/2005/8/layout/orgChart1"/>
    <dgm:cxn modelId="{376B7E9C-B5F6-4675-A9B6-F3D7488B5B0A}" type="presParOf" srcId="{2814C125-5AF0-4004-A982-4823CBE2546F}" destId="{A2DBCBA9-C069-401D-9649-936AF4560FC4}" srcOrd="0" destOrd="0" presId="urn:microsoft.com/office/officeart/2005/8/layout/orgChart1"/>
    <dgm:cxn modelId="{7B1EC85C-1618-4AF5-81FB-007D39C3E7F2}" type="presParOf" srcId="{2814C125-5AF0-4004-A982-4823CBE2546F}" destId="{1A47C4C9-6627-4111-A8E8-89C96767F0C1}" srcOrd="1" destOrd="0" presId="urn:microsoft.com/office/officeart/2005/8/layout/orgChart1"/>
    <dgm:cxn modelId="{73112793-0D03-46E2-9BA4-DA8CB4737249}" type="presParOf" srcId="{915BCB86-7369-4461-B5D5-C87BE84E1A45}" destId="{58E2FE3B-3794-4478-B38F-F8882272309A}" srcOrd="1" destOrd="0" presId="urn:microsoft.com/office/officeart/2005/8/layout/orgChart1"/>
    <dgm:cxn modelId="{510C9271-5D7A-4F66-BFD9-490F55C28900}" type="presParOf" srcId="{58E2FE3B-3794-4478-B38F-F8882272309A}" destId="{C0D79BB9-419C-4719-8D35-C05CA547BAA4}" srcOrd="0" destOrd="0" presId="urn:microsoft.com/office/officeart/2005/8/layout/orgChart1"/>
    <dgm:cxn modelId="{2398F050-457A-471A-BED1-DE7EF7197D2C}" type="presParOf" srcId="{58E2FE3B-3794-4478-B38F-F8882272309A}" destId="{6F1BB7BD-3515-486D-B13F-B41F38401B10}" srcOrd="1" destOrd="0" presId="urn:microsoft.com/office/officeart/2005/8/layout/orgChart1"/>
    <dgm:cxn modelId="{2FBDDA5E-30F8-4A40-B2D3-CD69B60EF83F}" type="presParOf" srcId="{6F1BB7BD-3515-486D-B13F-B41F38401B10}" destId="{5C1AB696-993A-459C-8840-ED7759A39B9E}" srcOrd="0" destOrd="0" presId="urn:microsoft.com/office/officeart/2005/8/layout/orgChart1"/>
    <dgm:cxn modelId="{6FB8D9A5-4FE9-4609-8756-661C0F167CE6}" type="presParOf" srcId="{5C1AB696-993A-459C-8840-ED7759A39B9E}" destId="{9FB6FF3F-576B-4899-B973-79E424AADC59}" srcOrd="0" destOrd="0" presId="urn:microsoft.com/office/officeart/2005/8/layout/orgChart1"/>
    <dgm:cxn modelId="{9A2E9E85-000B-4550-A584-DB6AD9CFA0CC}" type="presParOf" srcId="{5C1AB696-993A-459C-8840-ED7759A39B9E}" destId="{25826D61-413B-48FD-ACBA-331B17DACB75}" srcOrd="1" destOrd="0" presId="urn:microsoft.com/office/officeart/2005/8/layout/orgChart1"/>
    <dgm:cxn modelId="{D3A68624-A4A6-42A0-B820-CA0A7D743953}" type="presParOf" srcId="{6F1BB7BD-3515-486D-B13F-B41F38401B10}" destId="{1518D02A-65D4-42C7-979B-6E6BBF282C9A}" srcOrd="1" destOrd="0" presId="urn:microsoft.com/office/officeart/2005/8/layout/orgChart1"/>
    <dgm:cxn modelId="{F49B13EE-4606-46A1-8E24-8A189C10703B}" type="presParOf" srcId="{6F1BB7BD-3515-486D-B13F-B41F38401B10}" destId="{18BD5831-7C4F-4F3E-8889-D7A591D435FF}" srcOrd="2" destOrd="0" presId="urn:microsoft.com/office/officeart/2005/8/layout/orgChart1"/>
    <dgm:cxn modelId="{B8CE9399-7584-4DD6-A163-E009D7F8BB57}" type="presParOf" srcId="{58E2FE3B-3794-4478-B38F-F8882272309A}" destId="{FA243145-6D85-4202-978E-7E4597EBFBB0}" srcOrd="2" destOrd="0" presId="urn:microsoft.com/office/officeart/2005/8/layout/orgChart1"/>
    <dgm:cxn modelId="{55A9C536-4B78-42E6-9520-B2B97FE0131E}" type="presParOf" srcId="{58E2FE3B-3794-4478-B38F-F8882272309A}" destId="{ECA3E680-9D79-4C36-A3EB-CEB0DA93A026}" srcOrd="3" destOrd="0" presId="urn:microsoft.com/office/officeart/2005/8/layout/orgChart1"/>
    <dgm:cxn modelId="{078C5504-E215-4E62-935D-287AF4431E88}" type="presParOf" srcId="{ECA3E680-9D79-4C36-A3EB-CEB0DA93A026}" destId="{81B78B4D-031A-4178-AAB1-02EB1F112740}" srcOrd="0" destOrd="0" presId="urn:microsoft.com/office/officeart/2005/8/layout/orgChart1"/>
    <dgm:cxn modelId="{B43C18AA-B261-4D40-A3F2-69A82362AEC8}" type="presParOf" srcId="{81B78B4D-031A-4178-AAB1-02EB1F112740}" destId="{897B03CD-51B5-4C2E-97AD-C1D9B720DED3}" srcOrd="0" destOrd="0" presId="urn:microsoft.com/office/officeart/2005/8/layout/orgChart1"/>
    <dgm:cxn modelId="{DC116315-2EBB-4A2F-849C-BD1E88270524}" type="presParOf" srcId="{81B78B4D-031A-4178-AAB1-02EB1F112740}" destId="{B8EBBA00-506C-4AF3-B002-D87B400126E0}" srcOrd="1" destOrd="0" presId="urn:microsoft.com/office/officeart/2005/8/layout/orgChart1"/>
    <dgm:cxn modelId="{BE27A1F5-D4D2-48E0-BADE-662B084D5D5D}" type="presParOf" srcId="{ECA3E680-9D79-4C36-A3EB-CEB0DA93A026}" destId="{440E449D-92FD-4E3D-B2A1-7AF6F84E4345}" srcOrd="1" destOrd="0" presId="urn:microsoft.com/office/officeart/2005/8/layout/orgChart1"/>
    <dgm:cxn modelId="{7A2B5C6B-219A-4968-A293-62F7536C4AB0}" type="presParOf" srcId="{ECA3E680-9D79-4C36-A3EB-CEB0DA93A026}" destId="{B8FCF65A-EAB4-4CC8-B529-D18569683868}" srcOrd="2" destOrd="0" presId="urn:microsoft.com/office/officeart/2005/8/layout/orgChart1"/>
    <dgm:cxn modelId="{C066909F-9BE8-44A6-B8E9-4C1BD54C4000}" type="presParOf" srcId="{58E2FE3B-3794-4478-B38F-F8882272309A}" destId="{6BE1147E-23AC-44C1-AE51-CA06BF3C8C1B}" srcOrd="4" destOrd="0" presId="urn:microsoft.com/office/officeart/2005/8/layout/orgChart1"/>
    <dgm:cxn modelId="{87EC55C4-8D49-4D9D-8882-5DE221EBB19B}" type="presParOf" srcId="{58E2FE3B-3794-4478-B38F-F8882272309A}" destId="{DF75521F-62AB-4431-BBFD-DD06751F2504}" srcOrd="5" destOrd="0" presId="urn:microsoft.com/office/officeart/2005/8/layout/orgChart1"/>
    <dgm:cxn modelId="{55C512CE-8941-4F55-BEF5-B55C203F406E}" type="presParOf" srcId="{DF75521F-62AB-4431-BBFD-DD06751F2504}" destId="{D6B00B54-0FB9-4351-B42E-ACFDCA9DF68B}" srcOrd="0" destOrd="0" presId="urn:microsoft.com/office/officeart/2005/8/layout/orgChart1"/>
    <dgm:cxn modelId="{86DD1E7C-6768-446B-A0F0-1B02A32160E6}" type="presParOf" srcId="{D6B00B54-0FB9-4351-B42E-ACFDCA9DF68B}" destId="{68BA6E2E-4375-41E9-B057-254CDB737CFB}" srcOrd="0" destOrd="0" presId="urn:microsoft.com/office/officeart/2005/8/layout/orgChart1"/>
    <dgm:cxn modelId="{9C8437E3-6751-436D-8376-AE9BCF2A2E11}" type="presParOf" srcId="{D6B00B54-0FB9-4351-B42E-ACFDCA9DF68B}" destId="{CA172582-3738-4FDA-959D-FBB84094D9FE}" srcOrd="1" destOrd="0" presId="urn:microsoft.com/office/officeart/2005/8/layout/orgChart1"/>
    <dgm:cxn modelId="{1A954904-BDDD-4240-AD81-52BBAF276F42}" type="presParOf" srcId="{DF75521F-62AB-4431-BBFD-DD06751F2504}" destId="{A103C555-61CB-48E5-8586-8974C1477DBA}" srcOrd="1" destOrd="0" presId="urn:microsoft.com/office/officeart/2005/8/layout/orgChart1"/>
    <dgm:cxn modelId="{B0378FC5-FA35-41CF-877E-A38FB6AFD8E7}" type="presParOf" srcId="{DF75521F-62AB-4431-BBFD-DD06751F2504}" destId="{1049248F-8869-4660-A6A1-AC50CA3237AA}" srcOrd="2" destOrd="0" presId="urn:microsoft.com/office/officeart/2005/8/layout/orgChart1"/>
    <dgm:cxn modelId="{C882A648-31AA-4990-AFEC-08F76A380616}" type="presParOf" srcId="{58E2FE3B-3794-4478-B38F-F8882272309A}" destId="{0AD80C28-E7B5-4167-A8E5-A705EE6D5D0C}" srcOrd="6" destOrd="0" presId="urn:microsoft.com/office/officeart/2005/8/layout/orgChart1"/>
    <dgm:cxn modelId="{8DD979C7-B480-4C1A-8328-C2AFE58486BD}" type="presParOf" srcId="{58E2FE3B-3794-4478-B38F-F8882272309A}" destId="{C8D5B05F-3583-46E1-A21B-A11CBA4698F4}" srcOrd="7" destOrd="0" presId="urn:microsoft.com/office/officeart/2005/8/layout/orgChart1"/>
    <dgm:cxn modelId="{2AA5E044-9934-4A1C-A31E-C3FFAFD4D6A7}" type="presParOf" srcId="{C8D5B05F-3583-46E1-A21B-A11CBA4698F4}" destId="{2F8C3D05-679A-4DE7-BC56-9CC388CE9E41}" srcOrd="0" destOrd="0" presId="urn:microsoft.com/office/officeart/2005/8/layout/orgChart1"/>
    <dgm:cxn modelId="{FC5F57D5-2DEB-4CFC-B8F7-AB8056DE5ABD}" type="presParOf" srcId="{2F8C3D05-679A-4DE7-BC56-9CC388CE9E41}" destId="{386BA4BC-35DA-474E-BFF3-B2069AD661D7}" srcOrd="0" destOrd="0" presId="urn:microsoft.com/office/officeart/2005/8/layout/orgChart1"/>
    <dgm:cxn modelId="{157319DC-E3F3-4951-9C9F-DF49EB2C7FBF}" type="presParOf" srcId="{2F8C3D05-679A-4DE7-BC56-9CC388CE9E41}" destId="{930A8C53-B68C-4DBD-9E1A-5DC7E7984DAE}" srcOrd="1" destOrd="0" presId="urn:microsoft.com/office/officeart/2005/8/layout/orgChart1"/>
    <dgm:cxn modelId="{29701DF1-DC5C-4A2B-A94A-B4A330BB9DD3}" type="presParOf" srcId="{C8D5B05F-3583-46E1-A21B-A11CBA4698F4}" destId="{4D2D15CA-3900-4B0B-A949-16D3C3CA0D76}" srcOrd="1" destOrd="0" presId="urn:microsoft.com/office/officeart/2005/8/layout/orgChart1"/>
    <dgm:cxn modelId="{3C1B5314-E65A-4D39-B822-6077BA1722D6}" type="presParOf" srcId="{C8D5B05F-3583-46E1-A21B-A11CBA4698F4}" destId="{EB84D2CC-C2B4-4189-8241-75A0D1CC947B}" srcOrd="2" destOrd="0" presId="urn:microsoft.com/office/officeart/2005/8/layout/orgChart1"/>
    <dgm:cxn modelId="{FE2C2D92-4C1E-4FEE-9530-6EE02014BB5B}" type="presParOf" srcId="{915BCB86-7369-4461-B5D5-C87BE84E1A45}" destId="{F81B980E-DB14-45AB-A36C-B16C1B06C60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904D6-C6EE-4BDF-BE43-E4B5D9D9B21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</dgm:pt>
    <dgm:pt modelId="{F951EC84-D9A7-4478-9FDB-3B2D17DA54DE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Сбор информации</a:t>
          </a:r>
        </a:p>
      </dgm:t>
    </dgm:pt>
    <dgm:pt modelId="{BFDCC5C1-8F94-49AC-9455-EBB40201C146}" type="parTrans" cxnId="{A110291A-6709-4095-8E2B-F6E50B4AAD70}">
      <dgm:prSet/>
      <dgm:spPr/>
      <dgm:t>
        <a:bodyPr/>
        <a:lstStyle/>
        <a:p>
          <a:endParaRPr lang="ru-RU"/>
        </a:p>
      </dgm:t>
    </dgm:pt>
    <dgm:pt modelId="{5EB8F5F2-46AF-4808-99C4-3A2E6AED759A}" type="sibTrans" cxnId="{A110291A-6709-4095-8E2B-F6E50B4AAD70}">
      <dgm:prSet/>
      <dgm:spPr/>
      <dgm:t>
        <a:bodyPr/>
        <a:lstStyle/>
        <a:p>
          <a:endParaRPr lang="ru-RU"/>
        </a:p>
      </dgm:t>
    </dgm:pt>
    <dgm:pt modelId="{012F5D36-D815-4983-A0AC-1CD183DEE83B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Чтение сказок Пушкина</a:t>
          </a:r>
        </a:p>
      </dgm:t>
    </dgm:pt>
    <dgm:pt modelId="{B6A21306-CFB5-4EA6-BF1A-E2B52E45BADB}" type="parTrans" cxnId="{FCAAADB4-B0B0-4298-BA19-910BC624DF8C}">
      <dgm:prSet/>
      <dgm:spPr/>
      <dgm:t>
        <a:bodyPr/>
        <a:lstStyle/>
        <a:p>
          <a:endParaRPr lang="ru-RU"/>
        </a:p>
      </dgm:t>
    </dgm:pt>
    <dgm:pt modelId="{CBBD26D2-4E86-4CAF-A621-112F8BC0763E}" type="sibTrans" cxnId="{FCAAADB4-B0B0-4298-BA19-910BC624DF8C}">
      <dgm:prSet/>
      <dgm:spPr/>
      <dgm:t>
        <a:bodyPr/>
        <a:lstStyle/>
        <a:p>
          <a:endParaRPr lang="ru-RU"/>
        </a:p>
      </dgm:t>
    </dgm:pt>
    <dgm:pt modelId="{4493B83D-924A-44F1-95A8-0666462D87AB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Создание библиотечки в группе</a:t>
          </a:r>
        </a:p>
      </dgm:t>
    </dgm:pt>
    <dgm:pt modelId="{8B943CA7-2FAE-4B1E-83E9-77FFACB9EF22}" type="parTrans" cxnId="{A84C706A-7348-4EA0-AAB6-9B4CFF8126DB}">
      <dgm:prSet/>
      <dgm:spPr/>
      <dgm:t>
        <a:bodyPr/>
        <a:lstStyle/>
        <a:p>
          <a:endParaRPr lang="ru-RU"/>
        </a:p>
      </dgm:t>
    </dgm:pt>
    <dgm:pt modelId="{0528DFC6-BA02-4DF7-8F99-0D2BF8C88331}" type="sibTrans" cxnId="{A84C706A-7348-4EA0-AAB6-9B4CFF8126DB}">
      <dgm:prSet/>
      <dgm:spPr/>
      <dgm:t>
        <a:bodyPr/>
        <a:lstStyle/>
        <a:p>
          <a:endParaRPr lang="ru-RU"/>
        </a:p>
      </dgm:t>
    </dgm:pt>
    <dgm:pt modelId="{486A17B7-274B-412D-B811-0EB727CD34C0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Посещение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библиотеки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им. Мосияша</a:t>
          </a:r>
        </a:p>
      </dgm:t>
    </dgm:pt>
    <dgm:pt modelId="{BE96BC28-0190-4381-97B3-511E8F8AC0FB}" type="parTrans" cxnId="{1038A9C9-6717-4488-9278-70667A7537BA}">
      <dgm:prSet/>
      <dgm:spPr/>
      <dgm:t>
        <a:bodyPr/>
        <a:lstStyle/>
        <a:p>
          <a:endParaRPr lang="ru-RU"/>
        </a:p>
      </dgm:t>
    </dgm:pt>
    <dgm:pt modelId="{E24AF9CD-5E5C-4E46-9E74-8891993F024D}" type="sibTrans" cxnId="{1038A9C9-6717-4488-9278-70667A7537BA}">
      <dgm:prSet/>
      <dgm:spPr/>
      <dgm:t>
        <a:bodyPr/>
        <a:lstStyle/>
        <a:p>
          <a:endParaRPr lang="ru-RU"/>
        </a:p>
      </dgm:t>
    </dgm:pt>
    <dgm:pt modelId="{1B530EA6-EF8F-45A4-ADCD-935B6AB25BD4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Просмотр мультфильмов</a:t>
          </a:r>
        </a:p>
      </dgm:t>
    </dgm:pt>
    <dgm:pt modelId="{0D32BD69-BB95-4286-BD42-E723CA5430D7}" type="parTrans" cxnId="{6989FA40-A763-4BC1-AE3D-F49F52CF104E}">
      <dgm:prSet/>
      <dgm:spPr/>
      <dgm:t>
        <a:bodyPr/>
        <a:lstStyle/>
        <a:p>
          <a:endParaRPr lang="ru-RU"/>
        </a:p>
      </dgm:t>
    </dgm:pt>
    <dgm:pt modelId="{A66841F2-56DD-4DF0-9894-D446092912BF}" type="sibTrans" cxnId="{6989FA40-A763-4BC1-AE3D-F49F52CF104E}">
      <dgm:prSet/>
      <dgm:spPr/>
      <dgm:t>
        <a:bodyPr/>
        <a:lstStyle/>
        <a:p>
          <a:endParaRPr lang="ru-RU"/>
        </a:p>
      </dgm:t>
    </dgm:pt>
    <dgm:pt modelId="{02BA29A7-8353-4AC1-B4D5-793810A95E92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Слушание аудиосказок</a:t>
          </a:r>
        </a:p>
      </dgm:t>
    </dgm:pt>
    <dgm:pt modelId="{5EA192A0-4B83-44E4-98D9-A23D3BB3236C}" type="parTrans" cxnId="{3FE17355-102B-45EE-9B6E-273C96EDED97}">
      <dgm:prSet/>
      <dgm:spPr/>
      <dgm:t>
        <a:bodyPr/>
        <a:lstStyle/>
        <a:p>
          <a:endParaRPr lang="ru-RU"/>
        </a:p>
      </dgm:t>
    </dgm:pt>
    <dgm:pt modelId="{21A1CAC7-B587-4387-AF81-B295B3A689AE}" type="sibTrans" cxnId="{3FE17355-102B-45EE-9B6E-273C96EDED97}">
      <dgm:prSet/>
      <dgm:spPr/>
      <dgm:t>
        <a:bodyPr/>
        <a:lstStyle/>
        <a:p>
          <a:endParaRPr lang="ru-RU"/>
        </a:p>
      </dgm:t>
    </dgm:pt>
    <dgm:pt modelId="{E31CEAF2-8B15-4B8D-9DA9-19FD4EEB7CBA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Знакомство со сказками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 через музыку, живопись</a:t>
          </a:r>
        </a:p>
      </dgm:t>
    </dgm:pt>
    <dgm:pt modelId="{7C0E054D-BEB7-4400-8129-84A56608F93E}" type="parTrans" cxnId="{D15C341B-7162-4820-996D-CF497493F320}">
      <dgm:prSet/>
      <dgm:spPr/>
      <dgm:t>
        <a:bodyPr/>
        <a:lstStyle/>
        <a:p>
          <a:endParaRPr lang="ru-RU"/>
        </a:p>
      </dgm:t>
    </dgm:pt>
    <dgm:pt modelId="{E9AA3101-3242-478E-BE21-5A557DEE0D9A}" type="sibTrans" cxnId="{D15C341B-7162-4820-996D-CF497493F320}">
      <dgm:prSet/>
      <dgm:spPr/>
      <dgm:t>
        <a:bodyPr/>
        <a:lstStyle/>
        <a:p>
          <a:endParaRPr lang="ru-RU"/>
        </a:p>
      </dgm:t>
    </dgm:pt>
    <dgm:pt modelId="{80E1A58E-56F4-4F71-B8AC-8CE68E8AEB10}" type="pres">
      <dgm:prSet presAssocID="{3FB904D6-C6EE-4BDF-BE43-E4B5D9D9B2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365E16-160B-46C7-8B14-935E500AFB78}" type="pres">
      <dgm:prSet presAssocID="{F951EC84-D9A7-4478-9FDB-3B2D17DA54DE}" presName="centerShape" presStyleLbl="node0" presStyleIdx="0" presStyleCnt="1" custScaleX="164694" custLinFactNeighborX="1036" custLinFactNeighborY="-2510"/>
      <dgm:spPr/>
      <dgm:t>
        <a:bodyPr/>
        <a:lstStyle/>
        <a:p>
          <a:endParaRPr lang="ru-RU"/>
        </a:p>
      </dgm:t>
    </dgm:pt>
    <dgm:pt modelId="{969ADAE6-3B63-4758-8B2D-CBC497A77417}" type="pres">
      <dgm:prSet presAssocID="{B6A21306-CFB5-4EA6-BF1A-E2B52E45BADB}" presName="Name9" presStyleLbl="parChTrans1D2" presStyleIdx="0" presStyleCnt="6"/>
      <dgm:spPr/>
      <dgm:t>
        <a:bodyPr/>
        <a:lstStyle/>
        <a:p>
          <a:endParaRPr lang="ru-RU"/>
        </a:p>
      </dgm:t>
    </dgm:pt>
    <dgm:pt modelId="{7DAF2AAA-F385-42AE-AFC6-B26A709EC015}" type="pres">
      <dgm:prSet presAssocID="{B6A21306-CFB5-4EA6-BF1A-E2B52E45BAD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364E016-2416-4356-AB46-CACE9D2EA8FD}" type="pres">
      <dgm:prSet presAssocID="{012F5D36-D815-4983-A0AC-1CD183DEE83B}" presName="node" presStyleLbl="node1" presStyleIdx="0" presStyleCnt="6" custScaleX="128944" custScaleY="9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221B1-F94E-407D-BA61-2F3B551DE804}" type="pres">
      <dgm:prSet presAssocID="{8B943CA7-2FAE-4B1E-83E9-77FFACB9EF22}" presName="Name9" presStyleLbl="parChTrans1D2" presStyleIdx="1" presStyleCnt="6"/>
      <dgm:spPr/>
      <dgm:t>
        <a:bodyPr/>
        <a:lstStyle/>
        <a:p>
          <a:endParaRPr lang="ru-RU"/>
        </a:p>
      </dgm:t>
    </dgm:pt>
    <dgm:pt modelId="{2CFDAB78-D363-4CFC-8AD3-19C58612082C}" type="pres">
      <dgm:prSet presAssocID="{8B943CA7-2FAE-4B1E-83E9-77FFACB9EF2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9883713-9564-4B89-B3C3-8E51FF61E9E4}" type="pres">
      <dgm:prSet presAssocID="{4493B83D-924A-44F1-95A8-0666462D87AB}" presName="node" presStyleLbl="node1" presStyleIdx="1" presStyleCnt="6" custScaleX="140998" custScaleY="90576" custRadScaleRad="119067" custRadScaleInc="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82D4-2B64-407E-B5FE-04AF5505CBD9}" type="pres">
      <dgm:prSet presAssocID="{BE96BC28-0190-4381-97B3-511E8F8AC0FB}" presName="Name9" presStyleLbl="parChTrans1D2" presStyleIdx="2" presStyleCnt="6"/>
      <dgm:spPr/>
      <dgm:t>
        <a:bodyPr/>
        <a:lstStyle/>
        <a:p>
          <a:endParaRPr lang="ru-RU"/>
        </a:p>
      </dgm:t>
    </dgm:pt>
    <dgm:pt modelId="{A8FA88AE-720D-40F7-898F-4027B2A9242B}" type="pres">
      <dgm:prSet presAssocID="{BE96BC28-0190-4381-97B3-511E8F8AC0F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2CF764F-C22F-44C0-AF53-3D3FDBF0E7C6}" type="pres">
      <dgm:prSet presAssocID="{486A17B7-274B-412D-B811-0EB727CD34C0}" presName="node" presStyleLbl="node1" presStyleIdx="2" presStyleCnt="6" custScaleX="129847" custScaleY="90054" custRadScaleRad="119168" custRadScaleInc="-1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CF7BB-C3B0-4B73-A05C-D71BD4D16A6C}" type="pres">
      <dgm:prSet presAssocID="{0D32BD69-BB95-4286-BD42-E723CA5430D7}" presName="Name9" presStyleLbl="parChTrans1D2" presStyleIdx="3" presStyleCnt="6"/>
      <dgm:spPr/>
      <dgm:t>
        <a:bodyPr/>
        <a:lstStyle/>
        <a:p>
          <a:endParaRPr lang="ru-RU"/>
        </a:p>
      </dgm:t>
    </dgm:pt>
    <dgm:pt modelId="{E3AF3C0A-B6DF-4D13-AA6B-82CD87E22063}" type="pres">
      <dgm:prSet presAssocID="{0D32BD69-BB95-4286-BD42-E723CA5430D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875F561-6F8F-49E1-8D93-9AB52EABDE27}" type="pres">
      <dgm:prSet presAssocID="{1B530EA6-EF8F-45A4-ADCD-935B6AB25BD4}" presName="node" presStyleLbl="node1" presStyleIdx="3" presStyleCnt="6" custScaleX="148839" custScaleY="102629" custRadScaleRad="95293" custRadScaleInc="-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B480D-1DB4-482F-90F2-2627150BED66}" type="pres">
      <dgm:prSet presAssocID="{5EA192A0-4B83-44E4-98D9-A23D3BB3236C}" presName="Name9" presStyleLbl="parChTrans1D2" presStyleIdx="4" presStyleCnt="6"/>
      <dgm:spPr/>
      <dgm:t>
        <a:bodyPr/>
        <a:lstStyle/>
        <a:p>
          <a:endParaRPr lang="ru-RU"/>
        </a:p>
      </dgm:t>
    </dgm:pt>
    <dgm:pt modelId="{C127AC94-B475-49EB-BD0A-A7BE493A0207}" type="pres">
      <dgm:prSet presAssocID="{5EA192A0-4B83-44E4-98D9-A23D3BB3236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37A4ADC-C1EF-4CA4-805F-52CA3378412A}" type="pres">
      <dgm:prSet presAssocID="{02BA29A7-8353-4AC1-B4D5-793810A95E92}" presName="node" presStyleLbl="node1" presStyleIdx="4" presStyleCnt="6" custScaleX="140089" custScaleY="105267" custRadScaleRad="112393" custRadScaleInc="1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CE421-7430-429F-A1CF-79A85035C542}" type="pres">
      <dgm:prSet presAssocID="{7C0E054D-BEB7-4400-8129-84A56608F93E}" presName="Name9" presStyleLbl="parChTrans1D2" presStyleIdx="5" presStyleCnt="6"/>
      <dgm:spPr/>
      <dgm:t>
        <a:bodyPr/>
        <a:lstStyle/>
        <a:p>
          <a:endParaRPr lang="ru-RU"/>
        </a:p>
      </dgm:t>
    </dgm:pt>
    <dgm:pt modelId="{6E1E2192-80B5-4131-84BA-A880FE41FF1F}" type="pres">
      <dgm:prSet presAssocID="{7C0E054D-BEB7-4400-8129-84A56608F93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603114A-01C9-40D6-B2C7-FBCE59043C4A}" type="pres">
      <dgm:prSet presAssocID="{E31CEAF2-8B15-4B8D-9DA9-19FD4EEB7CBA}" presName="node" presStyleLbl="node1" presStyleIdx="5" presStyleCnt="6" custScaleX="125105" custScaleY="115224" custRadScaleRad="112180" custRadScaleInc="-5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6AA10-1781-4999-AD39-F2202D47D51A}" type="presOf" srcId="{B6A21306-CFB5-4EA6-BF1A-E2B52E45BADB}" destId="{7DAF2AAA-F385-42AE-AFC6-B26A709EC015}" srcOrd="1" destOrd="0" presId="urn:microsoft.com/office/officeart/2005/8/layout/radial1"/>
    <dgm:cxn modelId="{A3989EFF-CA58-4301-A9D4-48B2FDEA40C0}" type="presOf" srcId="{0D32BD69-BB95-4286-BD42-E723CA5430D7}" destId="{E3AF3C0A-B6DF-4D13-AA6B-82CD87E22063}" srcOrd="1" destOrd="0" presId="urn:microsoft.com/office/officeart/2005/8/layout/radial1"/>
    <dgm:cxn modelId="{D7C150E9-811B-45B6-AEF4-8E6ECB0C5B06}" type="presOf" srcId="{012F5D36-D815-4983-A0AC-1CD183DEE83B}" destId="{A364E016-2416-4356-AB46-CACE9D2EA8FD}" srcOrd="0" destOrd="0" presId="urn:microsoft.com/office/officeart/2005/8/layout/radial1"/>
    <dgm:cxn modelId="{77A31727-8E35-429D-9D6A-6D7F4096CCD3}" type="presOf" srcId="{5EA192A0-4B83-44E4-98D9-A23D3BB3236C}" destId="{F15B480D-1DB4-482F-90F2-2627150BED66}" srcOrd="0" destOrd="0" presId="urn:microsoft.com/office/officeart/2005/8/layout/radial1"/>
    <dgm:cxn modelId="{14912FFF-458C-4906-BC7A-2086FB758717}" type="presOf" srcId="{1B530EA6-EF8F-45A4-ADCD-935B6AB25BD4}" destId="{0875F561-6F8F-49E1-8D93-9AB52EABDE27}" srcOrd="0" destOrd="0" presId="urn:microsoft.com/office/officeart/2005/8/layout/radial1"/>
    <dgm:cxn modelId="{EA6C01A9-1805-4911-9DB0-50B55527373F}" type="presOf" srcId="{BE96BC28-0190-4381-97B3-511E8F8AC0FB}" destId="{A8FA88AE-720D-40F7-898F-4027B2A9242B}" srcOrd="1" destOrd="0" presId="urn:microsoft.com/office/officeart/2005/8/layout/radial1"/>
    <dgm:cxn modelId="{3FE17355-102B-45EE-9B6E-273C96EDED97}" srcId="{F951EC84-D9A7-4478-9FDB-3B2D17DA54DE}" destId="{02BA29A7-8353-4AC1-B4D5-793810A95E92}" srcOrd="4" destOrd="0" parTransId="{5EA192A0-4B83-44E4-98D9-A23D3BB3236C}" sibTransId="{21A1CAC7-B587-4387-AF81-B295B3A689AE}"/>
    <dgm:cxn modelId="{DCC0A967-8F91-405D-B929-B78AAF6A570D}" type="presOf" srcId="{3FB904D6-C6EE-4BDF-BE43-E4B5D9D9B214}" destId="{80E1A58E-56F4-4F71-B8AC-8CE68E8AEB10}" srcOrd="0" destOrd="0" presId="urn:microsoft.com/office/officeart/2005/8/layout/radial1"/>
    <dgm:cxn modelId="{72A4AB6A-231F-4D0E-AA58-7DCC39B25C50}" type="presOf" srcId="{7C0E054D-BEB7-4400-8129-84A56608F93E}" destId="{17ECE421-7430-429F-A1CF-79A85035C542}" srcOrd="0" destOrd="0" presId="urn:microsoft.com/office/officeart/2005/8/layout/radial1"/>
    <dgm:cxn modelId="{34E5CA8E-B2A6-461A-AD77-F70985B7B6C4}" type="presOf" srcId="{B6A21306-CFB5-4EA6-BF1A-E2B52E45BADB}" destId="{969ADAE6-3B63-4758-8B2D-CBC497A77417}" srcOrd="0" destOrd="0" presId="urn:microsoft.com/office/officeart/2005/8/layout/radial1"/>
    <dgm:cxn modelId="{43216F47-746D-4419-9FF2-B689E11C02BD}" type="presOf" srcId="{4493B83D-924A-44F1-95A8-0666462D87AB}" destId="{39883713-9564-4B89-B3C3-8E51FF61E9E4}" srcOrd="0" destOrd="0" presId="urn:microsoft.com/office/officeart/2005/8/layout/radial1"/>
    <dgm:cxn modelId="{A110291A-6709-4095-8E2B-F6E50B4AAD70}" srcId="{3FB904D6-C6EE-4BDF-BE43-E4B5D9D9B214}" destId="{F951EC84-D9A7-4478-9FDB-3B2D17DA54DE}" srcOrd="0" destOrd="0" parTransId="{BFDCC5C1-8F94-49AC-9455-EBB40201C146}" sibTransId="{5EB8F5F2-46AF-4808-99C4-3A2E6AED759A}"/>
    <dgm:cxn modelId="{0F937033-2703-41EF-841B-089740623D8D}" type="presOf" srcId="{8B943CA7-2FAE-4B1E-83E9-77FFACB9EF22}" destId="{2CFDAB78-D363-4CFC-8AD3-19C58612082C}" srcOrd="1" destOrd="0" presId="urn:microsoft.com/office/officeart/2005/8/layout/radial1"/>
    <dgm:cxn modelId="{C4C9F3EB-5CDE-44C3-B0C2-4CB003E3F28F}" type="presOf" srcId="{E31CEAF2-8B15-4B8D-9DA9-19FD4EEB7CBA}" destId="{0603114A-01C9-40D6-B2C7-FBCE59043C4A}" srcOrd="0" destOrd="0" presId="urn:microsoft.com/office/officeart/2005/8/layout/radial1"/>
    <dgm:cxn modelId="{FE8943BA-02C6-48AD-80D8-8C9E918C1AE1}" type="presOf" srcId="{BE96BC28-0190-4381-97B3-511E8F8AC0FB}" destId="{101B82D4-2B64-407E-B5FE-04AF5505CBD9}" srcOrd="0" destOrd="0" presId="urn:microsoft.com/office/officeart/2005/8/layout/radial1"/>
    <dgm:cxn modelId="{F61A6B3F-108E-4469-BED8-7994F8D16C70}" type="presOf" srcId="{8B943CA7-2FAE-4B1E-83E9-77FFACB9EF22}" destId="{2B8221B1-F94E-407D-BA61-2F3B551DE804}" srcOrd="0" destOrd="0" presId="urn:microsoft.com/office/officeart/2005/8/layout/radial1"/>
    <dgm:cxn modelId="{2DFAF09B-BEDE-49FB-A8CA-BADE01D53A42}" type="presOf" srcId="{486A17B7-274B-412D-B811-0EB727CD34C0}" destId="{42CF764F-C22F-44C0-AF53-3D3FDBF0E7C6}" srcOrd="0" destOrd="0" presId="urn:microsoft.com/office/officeart/2005/8/layout/radial1"/>
    <dgm:cxn modelId="{1D95A2C4-760A-4C0B-AD42-B12C7D615BDB}" type="presOf" srcId="{7C0E054D-BEB7-4400-8129-84A56608F93E}" destId="{6E1E2192-80B5-4131-84BA-A880FE41FF1F}" srcOrd="1" destOrd="0" presId="urn:microsoft.com/office/officeart/2005/8/layout/radial1"/>
    <dgm:cxn modelId="{A84C706A-7348-4EA0-AAB6-9B4CFF8126DB}" srcId="{F951EC84-D9A7-4478-9FDB-3B2D17DA54DE}" destId="{4493B83D-924A-44F1-95A8-0666462D87AB}" srcOrd="1" destOrd="0" parTransId="{8B943CA7-2FAE-4B1E-83E9-77FFACB9EF22}" sibTransId="{0528DFC6-BA02-4DF7-8F99-0D2BF8C88331}"/>
    <dgm:cxn modelId="{FCAAADB4-B0B0-4298-BA19-910BC624DF8C}" srcId="{F951EC84-D9A7-4478-9FDB-3B2D17DA54DE}" destId="{012F5D36-D815-4983-A0AC-1CD183DEE83B}" srcOrd="0" destOrd="0" parTransId="{B6A21306-CFB5-4EA6-BF1A-E2B52E45BADB}" sibTransId="{CBBD26D2-4E86-4CAF-A621-112F8BC0763E}"/>
    <dgm:cxn modelId="{C0875B2C-B55B-4B3B-8EAA-B5236001FEAD}" type="presOf" srcId="{5EA192A0-4B83-44E4-98D9-A23D3BB3236C}" destId="{C127AC94-B475-49EB-BD0A-A7BE493A0207}" srcOrd="1" destOrd="0" presId="urn:microsoft.com/office/officeart/2005/8/layout/radial1"/>
    <dgm:cxn modelId="{D15C341B-7162-4820-996D-CF497493F320}" srcId="{F951EC84-D9A7-4478-9FDB-3B2D17DA54DE}" destId="{E31CEAF2-8B15-4B8D-9DA9-19FD4EEB7CBA}" srcOrd="5" destOrd="0" parTransId="{7C0E054D-BEB7-4400-8129-84A56608F93E}" sibTransId="{E9AA3101-3242-478E-BE21-5A557DEE0D9A}"/>
    <dgm:cxn modelId="{AAC9AB12-97E9-4FD4-AD72-98611EA57617}" type="presOf" srcId="{0D32BD69-BB95-4286-BD42-E723CA5430D7}" destId="{896CF7BB-C3B0-4B73-A05C-D71BD4D16A6C}" srcOrd="0" destOrd="0" presId="urn:microsoft.com/office/officeart/2005/8/layout/radial1"/>
    <dgm:cxn modelId="{1038A9C9-6717-4488-9278-70667A7537BA}" srcId="{F951EC84-D9A7-4478-9FDB-3B2D17DA54DE}" destId="{486A17B7-274B-412D-B811-0EB727CD34C0}" srcOrd="2" destOrd="0" parTransId="{BE96BC28-0190-4381-97B3-511E8F8AC0FB}" sibTransId="{E24AF9CD-5E5C-4E46-9E74-8891993F024D}"/>
    <dgm:cxn modelId="{35BF4033-5C43-45DA-9803-23E5AA3167FB}" type="presOf" srcId="{F951EC84-D9A7-4478-9FDB-3B2D17DA54DE}" destId="{11365E16-160B-46C7-8B14-935E500AFB78}" srcOrd="0" destOrd="0" presId="urn:microsoft.com/office/officeart/2005/8/layout/radial1"/>
    <dgm:cxn modelId="{6989FA40-A763-4BC1-AE3D-F49F52CF104E}" srcId="{F951EC84-D9A7-4478-9FDB-3B2D17DA54DE}" destId="{1B530EA6-EF8F-45A4-ADCD-935B6AB25BD4}" srcOrd="3" destOrd="0" parTransId="{0D32BD69-BB95-4286-BD42-E723CA5430D7}" sibTransId="{A66841F2-56DD-4DF0-9894-D446092912BF}"/>
    <dgm:cxn modelId="{9C38868A-6244-4F47-A679-CAA8B3986BED}" type="presOf" srcId="{02BA29A7-8353-4AC1-B4D5-793810A95E92}" destId="{337A4ADC-C1EF-4CA4-805F-52CA3378412A}" srcOrd="0" destOrd="0" presId="urn:microsoft.com/office/officeart/2005/8/layout/radial1"/>
    <dgm:cxn modelId="{242CBA05-8CFF-4273-B4C8-653D5B01E1A2}" type="presParOf" srcId="{80E1A58E-56F4-4F71-B8AC-8CE68E8AEB10}" destId="{11365E16-160B-46C7-8B14-935E500AFB78}" srcOrd="0" destOrd="0" presId="urn:microsoft.com/office/officeart/2005/8/layout/radial1"/>
    <dgm:cxn modelId="{DDA289F2-EB4F-4E1D-9E57-E90537BE389B}" type="presParOf" srcId="{80E1A58E-56F4-4F71-B8AC-8CE68E8AEB10}" destId="{969ADAE6-3B63-4758-8B2D-CBC497A77417}" srcOrd="1" destOrd="0" presId="urn:microsoft.com/office/officeart/2005/8/layout/radial1"/>
    <dgm:cxn modelId="{6FF9F62B-94B4-429F-BAE5-689B94AFCD40}" type="presParOf" srcId="{969ADAE6-3B63-4758-8B2D-CBC497A77417}" destId="{7DAF2AAA-F385-42AE-AFC6-B26A709EC015}" srcOrd="0" destOrd="0" presId="urn:microsoft.com/office/officeart/2005/8/layout/radial1"/>
    <dgm:cxn modelId="{F7F18F90-0701-40B2-9B93-9E68A280CCCF}" type="presParOf" srcId="{80E1A58E-56F4-4F71-B8AC-8CE68E8AEB10}" destId="{A364E016-2416-4356-AB46-CACE9D2EA8FD}" srcOrd="2" destOrd="0" presId="urn:microsoft.com/office/officeart/2005/8/layout/radial1"/>
    <dgm:cxn modelId="{484198FE-CA8A-41F0-AC88-DE0235E25F73}" type="presParOf" srcId="{80E1A58E-56F4-4F71-B8AC-8CE68E8AEB10}" destId="{2B8221B1-F94E-407D-BA61-2F3B551DE804}" srcOrd="3" destOrd="0" presId="urn:microsoft.com/office/officeart/2005/8/layout/radial1"/>
    <dgm:cxn modelId="{F837591E-75DC-4078-A3FB-F19DFC15BA01}" type="presParOf" srcId="{2B8221B1-F94E-407D-BA61-2F3B551DE804}" destId="{2CFDAB78-D363-4CFC-8AD3-19C58612082C}" srcOrd="0" destOrd="0" presId="urn:microsoft.com/office/officeart/2005/8/layout/radial1"/>
    <dgm:cxn modelId="{106D3094-CBB5-4847-A525-DFFEAD848881}" type="presParOf" srcId="{80E1A58E-56F4-4F71-B8AC-8CE68E8AEB10}" destId="{39883713-9564-4B89-B3C3-8E51FF61E9E4}" srcOrd="4" destOrd="0" presId="urn:microsoft.com/office/officeart/2005/8/layout/radial1"/>
    <dgm:cxn modelId="{58E1B949-0B9A-4F8E-94D1-BB6EA585A520}" type="presParOf" srcId="{80E1A58E-56F4-4F71-B8AC-8CE68E8AEB10}" destId="{101B82D4-2B64-407E-B5FE-04AF5505CBD9}" srcOrd="5" destOrd="0" presId="urn:microsoft.com/office/officeart/2005/8/layout/radial1"/>
    <dgm:cxn modelId="{DB0C45F7-AA75-485D-9148-9C752F98ED60}" type="presParOf" srcId="{101B82D4-2B64-407E-B5FE-04AF5505CBD9}" destId="{A8FA88AE-720D-40F7-898F-4027B2A9242B}" srcOrd="0" destOrd="0" presId="urn:microsoft.com/office/officeart/2005/8/layout/radial1"/>
    <dgm:cxn modelId="{32ED1A53-A2CD-459A-AB06-311BDA60AF5F}" type="presParOf" srcId="{80E1A58E-56F4-4F71-B8AC-8CE68E8AEB10}" destId="{42CF764F-C22F-44C0-AF53-3D3FDBF0E7C6}" srcOrd="6" destOrd="0" presId="urn:microsoft.com/office/officeart/2005/8/layout/radial1"/>
    <dgm:cxn modelId="{A67CD4D9-4EAE-4686-81F2-4B9700A1738D}" type="presParOf" srcId="{80E1A58E-56F4-4F71-B8AC-8CE68E8AEB10}" destId="{896CF7BB-C3B0-4B73-A05C-D71BD4D16A6C}" srcOrd="7" destOrd="0" presId="urn:microsoft.com/office/officeart/2005/8/layout/radial1"/>
    <dgm:cxn modelId="{C5A8E8C1-A78E-484B-A9E3-5ECD8DA311A6}" type="presParOf" srcId="{896CF7BB-C3B0-4B73-A05C-D71BD4D16A6C}" destId="{E3AF3C0A-B6DF-4D13-AA6B-82CD87E22063}" srcOrd="0" destOrd="0" presId="urn:microsoft.com/office/officeart/2005/8/layout/radial1"/>
    <dgm:cxn modelId="{2CE00C31-8072-4509-96D8-ADA3AF1B7076}" type="presParOf" srcId="{80E1A58E-56F4-4F71-B8AC-8CE68E8AEB10}" destId="{0875F561-6F8F-49E1-8D93-9AB52EABDE27}" srcOrd="8" destOrd="0" presId="urn:microsoft.com/office/officeart/2005/8/layout/radial1"/>
    <dgm:cxn modelId="{81A14C9B-5D5A-49C5-B7F0-2C323D97C991}" type="presParOf" srcId="{80E1A58E-56F4-4F71-B8AC-8CE68E8AEB10}" destId="{F15B480D-1DB4-482F-90F2-2627150BED66}" srcOrd="9" destOrd="0" presId="urn:microsoft.com/office/officeart/2005/8/layout/radial1"/>
    <dgm:cxn modelId="{1FAB14F8-35A0-471C-91AC-1F8A62759336}" type="presParOf" srcId="{F15B480D-1DB4-482F-90F2-2627150BED66}" destId="{C127AC94-B475-49EB-BD0A-A7BE493A0207}" srcOrd="0" destOrd="0" presId="urn:microsoft.com/office/officeart/2005/8/layout/radial1"/>
    <dgm:cxn modelId="{FDF48781-E66F-40BC-86C0-EE186C05C005}" type="presParOf" srcId="{80E1A58E-56F4-4F71-B8AC-8CE68E8AEB10}" destId="{337A4ADC-C1EF-4CA4-805F-52CA3378412A}" srcOrd="10" destOrd="0" presId="urn:microsoft.com/office/officeart/2005/8/layout/radial1"/>
    <dgm:cxn modelId="{4F5C741F-0384-47BF-944A-1FB4A0A6035C}" type="presParOf" srcId="{80E1A58E-56F4-4F71-B8AC-8CE68E8AEB10}" destId="{17ECE421-7430-429F-A1CF-79A85035C542}" srcOrd="11" destOrd="0" presId="urn:microsoft.com/office/officeart/2005/8/layout/radial1"/>
    <dgm:cxn modelId="{3451A7C9-278C-41A6-9210-5B53B27BB700}" type="presParOf" srcId="{17ECE421-7430-429F-A1CF-79A85035C542}" destId="{6E1E2192-80B5-4131-84BA-A880FE41FF1F}" srcOrd="0" destOrd="0" presId="urn:microsoft.com/office/officeart/2005/8/layout/radial1"/>
    <dgm:cxn modelId="{0F00960B-E6DF-45C8-9A7F-81E3805D14EC}" type="presParOf" srcId="{80E1A58E-56F4-4F71-B8AC-8CE68E8AEB10}" destId="{0603114A-01C9-40D6-B2C7-FBCE59043C4A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67FD-CA46-4A59-9BD9-FB25D6F53D0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CD62-5D6A-4A77-8340-B8B339587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CD62-5D6A-4A77-8340-B8B33958709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4406900"/>
            <a:ext cx="6423043" cy="13620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solidFill>
                  <a:srgbClr val="C00000"/>
                </a:solidFill>
              </a:rPr>
              <a:t>Из опыта работы  воспитателя                             высшей квалификационной категории </a:t>
            </a:r>
            <a:r>
              <a:rPr lang="ru-RU" sz="2200" dirty="0" err="1" smtClean="0">
                <a:solidFill>
                  <a:srgbClr val="C00000"/>
                </a:solidFill>
              </a:rPr>
              <a:t>Фельзинг</a:t>
            </a:r>
            <a:r>
              <a:rPr lang="ru-RU" sz="2200" dirty="0" smtClean="0">
                <a:solidFill>
                  <a:srgbClr val="C00000"/>
                </a:solidFill>
              </a:rPr>
              <a:t> Людмилы Витальевны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1000108"/>
            <a:ext cx="6923108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Использование метода проектов для развития словесного творчества дошкольников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09980" cy="116637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 в библиотеку 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С.П. Мосияша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C:\Users\Людмила\Desktop\2015-10-28\DSC039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6503149" cy="42080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09980" cy="1166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мультфильмов по сказкам Пушкина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:\Users\Людмила\Desktop\2015-10-19\DSC037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928802"/>
            <a:ext cx="67978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Наша библиотека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Людмила\Desktop\2015-11-13\DSC0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929486" cy="461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09980" cy="116637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Изба – читальня 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Забавушки»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Людмила\Desktop\2015-11-13\DSC04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6627230" cy="4411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2015-11-13\DSC04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81324"/>
            <a:ext cx="7153871" cy="476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09980" cy="11663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темы недели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Людмила\Desktop\2015-11-13\DSC041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6429420" cy="4279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2015-11-13\DSC04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7190061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7186634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ОО «Социально-коммуникативное развитие»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Людмила\Desktop\2015-11-13\DSC04166.JPG"/>
          <p:cNvPicPr>
            <a:picLocks noChangeAspect="1" noChangeArrowheads="1"/>
          </p:cNvPicPr>
          <p:nvPr/>
        </p:nvPicPr>
        <p:blipFill>
          <a:blip r:embed="rId2" cstate="print"/>
          <a:srcRect l="24056" t="12037" r="18372" b="11679"/>
          <a:stretch>
            <a:fillRect/>
          </a:stretch>
        </p:blipFill>
        <p:spPr bwMode="auto">
          <a:xfrm rot="-5400000">
            <a:off x="2670710" y="2258456"/>
            <a:ext cx="4378480" cy="386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28604"/>
            <a:ext cx="6667104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«Художественно-эстетическое развитие»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Людмила\Desktop\2015-11-13\DSC04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73"/>
          <a:stretch>
            <a:fillRect/>
          </a:stretch>
        </p:blipFill>
        <p:spPr bwMode="auto">
          <a:xfrm>
            <a:off x="1785918" y="1643050"/>
            <a:ext cx="6315094" cy="4409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Книги - самоделки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Users\Людмила\Desktop\2015-11-13\DSC041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7"/>
            <a:ext cx="6727476" cy="4478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Актуальность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214422"/>
            <a:ext cx="6429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Постановка проблемы: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000" dirty="0" smtClean="0"/>
              <a:t>Современные дети все больше времени проводят за компьютерными играми, телевизором. Социологические исследования в нашей стране и за рубежом выявили негативные тенденции: заметно снижен интерес к чтению у младших дошкольников и подростков; резко сокращена доля чтения в структуре свободного времени детей.</a:t>
            </a:r>
          </a:p>
          <a:p>
            <a:pPr algn="just">
              <a:lnSpc>
                <a:spcPct val="80000"/>
              </a:lnSpc>
            </a:pPr>
            <a:endParaRPr lang="ru-RU" sz="2000" dirty="0" smtClean="0"/>
          </a:p>
          <a:p>
            <a:pPr algn="just">
              <a:lnSpc>
                <a:spcPct val="80000"/>
              </a:lnSpc>
            </a:pPr>
            <a:endParaRPr lang="ru-RU" sz="2000" b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u="sng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786190"/>
            <a:ext cx="62865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cs typeface="Times New Roman" pitchFamily="18" charset="0"/>
              </a:rPr>
              <a:t>Актуальность:</a:t>
            </a:r>
            <a:endParaRPr lang="ru-RU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cs typeface="Times New Roman" pitchFamily="18" charset="0"/>
              </a:rPr>
              <a:t>Ввиду особой значимости духовной основы для развития личности в детские годы взрослый  должен стараться воспитать в современном ребенке грамотного читателя, приобщить его к русской литературе, воспитать высококультурного и творческого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Коллаж по сказкам Пушкина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Людмила\Desktop\2015-11-13\DSC04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00" t="21059" r="1333" b="379"/>
          <a:stretch>
            <a:fillRect/>
          </a:stretch>
        </p:blipFill>
        <p:spPr bwMode="auto">
          <a:xfrm rot="-5400000">
            <a:off x="2444959" y="1841265"/>
            <a:ext cx="4786346" cy="4247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43042" y="476672"/>
            <a:ext cx="6529358" cy="10949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рисунков по сказкам А.С.Пушкина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Людмила\Desktop\2015-11-13\DSC04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86"/>
          <a:stretch>
            <a:fillRect/>
          </a:stretch>
        </p:blipFill>
        <p:spPr bwMode="auto">
          <a:xfrm>
            <a:off x="1928794" y="1857364"/>
            <a:ext cx="6029342" cy="4409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715304" cy="5404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конкурсе рисунков «Что за прелесть эти сказки!»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4" name="Picture 2" descr="C:\Users\Людмила\Desktop\проект пушкин\24848_m (10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214709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714356"/>
            <a:ext cx="7457482" cy="12858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1500166" y="1428736"/>
            <a:ext cx="6672804" cy="4608512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just">
              <a:buNone/>
            </a:pPr>
            <a:r>
              <a:rPr lang="ru-RU" sz="2400" b="1" i="1" dirty="0" smtClean="0"/>
              <a:t>1.Участие в творческом конкурсе рисунков по теме «А.С.Пушкина»;</a:t>
            </a:r>
          </a:p>
          <a:p>
            <a:pPr algn="just">
              <a:buNone/>
            </a:pPr>
            <a:r>
              <a:rPr lang="ru-RU" sz="2400" b="1" i="1" dirty="0" smtClean="0"/>
              <a:t>2.Разучивание отрывков из произведений А.С.Пушкина;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3. Анкетирование   </a:t>
            </a:r>
            <a:r>
              <a:rPr lang="ru-RU" sz="2400" i="1" dirty="0" smtClean="0"/>
              <a:t>«Роль книги в воспитании ребенка»;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4. Консультация </a:t>
            </a:r>
            <a:r>
              <a:rPr lang="ru-RU" sz="2400" i="1" dirty="0" smtClean="0"/>
              <a:t>«Сказка как источник творчества в развитии ребенка»;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5.Папка - передвижка </a:t>
            </a:r>
            <a:r>
              <a:rPr lang="ru-RU" sz="2400" i="1" dirty="0" smtClean="0"/>
              <a:t>«А.С. Пушкин - великий сказочник »;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6. </a:t>
            </a:r>
            <a:r>
              <a:rPr lang="ru-RU" sz="2400" b="1" i="1" dirty="0" smtClean="0"/>
              <a:t>Просмотр мультфильмов  </a:t>
            </a:r>
            <a:r>
              <a:rPr lang="ru-RU" sz="2400" i="1" dirty="0" smtClean="0"/>
              <a:t>«Сказка о царе Салтане …», «Сказка о рыбаке и рыбке», «О попе и его работнике </a:t>
            </a:r>
            <a:r>
              <a:rPr lang="ru-RU" sz="2400" i="1" dirty="0" err="1" smtClean="0"/>
              <a:t>Балде</a:t>
            </a:r>
            <a:r>
              <a:rPr lang="ru-RU" sz="2400" i="1" dirty="0" smtClean="0"/>
              <a:t>»;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7.Родительское собрание по теме </a:t>
            </a:r>
            <a:r>
              <a:rPr lang="ru-RU" sz="2400" b="1" i="1" dirty="0" smtClean="0"/>
              <a:t>«Роль чтения художественной литературы в жизни детей дошкольного возраста»;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8.  Литературные </a:t>
            </a:r>
            <a:r>
              <a:rPr lang="ru-RU" sz="2400" b="1" i="1" dirty="0" smtClean="0"/>
              <a:t>чтения.</a:t>
            </a:r>
            <a:endParaRPr lang="ru-RU" sz="2400" b="1" i="1" dirty="0" smtClean="0"/>
          </a:p>
          <a:p>
            <a:pPr>
              <a:spcBef>
                <a:spcPts val="0"/>
              </a:spcBef>
              <a:buNone/>
            </a:pP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Результаты проекта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643050"/>
            <a:ext cx="678661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Альбом детских работ: «Ах! Что за прелесть эти сказки!»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Выставка детских рисунков : «Мой любимый сказочный герой».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Конкурс рисунков по сказкам А.С. Пушкина.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Изготовление «книжек – самоделок» по сказкам А.С. Пушкина.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Создание книжного уголка «Изба – Читальня».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Целевая экскурсия в библиотеку С.П. Мосияша.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Просмотр мультфильмов по данной теме.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Презентация проекта – литературно-музыкальная композиция «Что за прелесть эти сказки!»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8792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103142" cy="22322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любимый Пушкин» 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571480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V="1">
            <a:off x="2428860" y="2928934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858048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 проекта: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42873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Расширять знания ребёнка о творчестве А. С. Пушкина, разнообразии его произведений.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357562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428868"/>
            <a:ext cx="66437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Задачи проекта: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Познакомить детей с творчеством А. С. Пушкина.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Учить детей слушать стихи и сказки, развивать слуховую память.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Развитие словесного творчества, эстетического восприятия окружающего мира.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Активизация и обогащение словаря детей.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Знакомство с народным творчеством, фольклором.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Воспитывать чувства добра, справедливости, умение любить и видеть прекрасное.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8792" cy="11663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643050"/>
            <a:ext cx="628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В ходе проделанной работы у детей повысится интерес к познанию родного языка, к художественному творчеству, литературе и искусству; повысится уровень знаний детей.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Хочется надеяться, что в детях укрепится и укоренится чувство гордости за свою Родину, интерес к изучению ее истории, традиций.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cs typeface="Arial" pitchFamily="34" charset="0"/>
              </a:rPr>
              <a:t>В реализации проекта активное участие примут родители.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00232" y="500042"/>
          <a:ext cx="585791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3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(подготовительный)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темы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737"/>
            <a:ext cx="67151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к сказкам Пушкина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.Модель трех вопросов: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 мы знаем о сказках Пушкина?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2.Что мы хотим узнать?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3.Что нужно сделать чтобы узнать?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II </a:t>
            </a:r>
            <a:r>
              <a:rPr lang="ru-RU" sz="2800" b="1" dirty="0" smtClean="0">
                <a:solidFill>
                  <a:srgbClr val="C00000"/>
                </a:solidFill>
              </a:rPr>
              <a:t>этап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(исследовательский)</a:t>
            </a:r>
            <a:r>
              <a:rPr lang="ru-RU" sz="2800" b="1" dirty="0" smtClean="0">
                <a:solidFill>
                  <a:srgbClr val="984807"/>
                </a:solidFill>
              </a:rPr>
              <a:t/>
            </a:r>
            <a:br>
              <a:rPr lang="ru-RU" sz="2800" b="1" dirty="0" smtClean="0">
                <a:solidFill>
                  <a:srgbClr val="984807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Сбор информации: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500174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6429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 А.С.Пушкина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7687" b="6406"/>
          <a:stretch>
            <a:fillRect/>
          </a:stretch>
        </p:blipFill>
        <p:spPr bwMode="auto">
          <a:xfrm>
            <a:off x="1785918" y="1214422"/>
            <a:ext cx="1905000" cy="241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338" y="1214422"/>
            <a:ext cx="1852472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14422"/>
            <a:ext cx="1833562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929066"/>
            <a:ext cx="1925808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t="17638" b="3360"/>
          <a:stretch>
            <a:fillRect/>
          </a:stretch>
        </p:blipFill>
        <p:spPr bwMode="auto">
          <a:xfrm>
            <a:off x="5278319" y="4000504"/>
            <a:ext cx="2044946" cy="230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508</Words>
  <Application>Microsoft Office PowerPoint</Application>
  <PresentationFormat>Экран (4:3)</PresentationFormat>
  <Paragraphs>94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Из опыта работы  воспитателя                             высшей квалификационной категории Фельзинг Людмилы Витальевны </vt:lpstr>
      <vt:lpstr>    Актуальность</vt:lpstr>
      <vt:lpstr>Проект  «Наш любимый Пушкин»  для детей </vt:lpstr>
      <vt:lpstr>Цель проекта:</vt:lpstr>
      <vt:lpstr>Ожидаемые результаты</vt:lpstr>
      <vt:lpstr>Слайд 6</vt:lpstr>
      <vt:lpstr>Слайд 7</vt:lpstr>
      <vt:lpstr>Слайд 8</vt:lpstr>
      <vt:lpstr> Сказки А.С.Пушкина </vt:lpstr>
      <vt:lpstr>Экскурсия  в библиотеку  С.П. Мосияша</vt:lpstr>
      <vt:lpstr>Просмотр мультфильмов по сказкам Пушкина</vt:lpstr>
      <vt:lpstr>Наша библиотека</vt:lpstr>
      <vt:lpstr>Изба – читальня  «У Забавушки»</vt:lpstr>
      <vt:lpstr>Слайд 14</vt:lpstr>
      <vt:lpstr>Отражение темы недели</vt:lpstr>
      <vt:lpstr>Слайд 16</vt:lpstr>
      <vt:lpstr>ОО «Социально-коммуникативное развитие»</vt:lpstr>
      <vt:lpstr>ОО «Художественно-эстетическое развитие»</vt:lpstr>
      <vt:lpstr>Книги - самоделки</vt:lpstr>
      <vt:lpstr>Коллаж по сказкам Пушкина</vt:lpstr>
      <vt:lpstr>Конкурс рисунков по сказкам А.С.Пушкина</vt:lpstr>
      <vt:lpstr>Участие в конкурсе рисунков «Что за прелесть эти сказки!»</vt:lpstr>
      <vt:lpstr>Работа с родителями 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Людмила</cp:lastModifiedBy>
  <cp:revision>79</cp:revision>
  <dcterms:created xsi:type="dcterms:W3CDTF">2014-08-08T16:01:14Z</dcterms:created>
  <dcterms:modified xsi:type="dcterms:W3CDTF">2015-11-18T15:12:45Z</dcterms:modified>
</cp:coreProperties>
</file>