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9" r:id="rId3"/>
    <p:sldId id="297" r:id="rId4"/>
    <p:sldId id="257" r:id="rId5"/>
    <p:sldId id="262" r:id="rId6"/>
    <p:sldId id="263" r:id="rId7"/>
    <p:sldId id="264" r:id="rId8"/>
    <p:sldId id="266" r:id="rId9"/>
    <p:sldId id="295" r:id="rId10"/>
    <p:sldId id="293" r:id="rId11"/>
    <p:sldId id="267" r:id="rId12"/>
    <p:sldId id="268" r:id="rId13"/>
    <p:sldId id="269" r:id="rId14"/>
    <p:sldId id="271" r:id="rId15"/>
    <p:sldId id="272" r:id="rId16"/>
    <p:sldId id="273" r:id="rId17"/>
    <p:sldId id="276" r:id="rId18"/>
    <p:sldId id="277" r:id="rId19"/>
    <p:sldId id="278" r:id="rId20"/>
    <p:sldId id="280" r:id="rId21"/>
    <p:sldId id="281" r:id="rId22"/>
    <p:sldId id="282" r:id="rId23"/>
    <p:sldId id="283" r:id="rId24"/>
    <p:sldId id="284" r:id="rId25"/>
    <p:sldId id="285" r:id="rId26"/>
    <p:sldId id="279" r:id="rId27"/>
    <p:sldId id="286" r:id="rId28"/>
    <p:sldId id="287" r:id="rId29"/>
    <p:sldId id="288" r:id="rId30"/>
    <p:sldId id="289" r:id="rId31"/>
    <p:sldId id="290" r:id="rId32"/>
    <p:sldId id="29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10" autoAdjust="0"/>
    <p:restoredTop sz="94660"/>
  </p:normalViewPr>
  <p:slideViewPr>
    <p:cSldViewPr>
      <p:cViewPr varScale="1">
        <p:scale>
          <a:sx n="72" d="100"/>
          <a:sy n="72" d="100"/>
        </p:scale>
        <p:origin x="-2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33B1A-F60A-49EF-8199-E77F6657CD06}" type="datetimeFigureOut">
              <a:rPr lang="ru-RU" smtClean="0"/>
              <a:t>08.02.2015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B9592-8813-4FF8-9E02-4E380DD3B45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B9592-8813-4FF8-9E02-4E380DD3B45D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Презентация проекта</a:t>
            </a:r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Georgia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«</a:t>
            </a:r>
            <a:r>
              <a:rPr lang="ru-RU" sz="4400" b="1" dirty="0" smtClean="0">
                <a:solidFill>
                  <a:srgbClr val="FF0000"/>
                </a:solidFill>
                <a:latin typeface="Georgia" pitchFamily="18" charset="0"/>
              </a:rPr>
              <a:t>Мой любимый детский сад»</a:t>
            </a:r>
            <a:endParaRPr lang="ru-RU" sz="4400" dirty="0"/>
          </a:p>
        </p:txBody>
      </p:sp>
      <p:sp>
        <p:nvSpPr>
          <p:cNvPr id="4" name="Овал 3"/>
          <p:cNvSpPr/>
          <p:nvPr/>
        </p:nvSpPr>
        <p:spPr>
          <a:xfrm>
            <a:off x="3786182" y="5857892"/>
            <a:ext cx="485778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Georgia" pitchFamily="18" charset="0"/>
              </a:rPr>
              <a:t>Работу выполнила воспитатель</a:t>
            </a:r>
          </a:p>
          <a:p>
            <a:pPr algn="ctr"/>
            <a:r>
              <a:rPr lang="ru-RU" sz="1400" dirty="0" smtClean="0">
                <a:latin typeface="Georgia" pitchFamily="18" charset="0"/>
              </a:rPr>
              <a:t> 1 категории:</a:t>
            </a:r>
          </a:p>
          <a:p>
            <a:pPr algn="ctr"/>
            <a:r>
              <a:rPr lang="ru-RU" sz="1400" dirty="0" smtClean="0">
                <a:latin typeface="Georgia" pitchFamily="18" charset="0"/>
              </a:rPr>
              <a:t>Фельзинг Людмила витальевна</a:t>
            </a:r>
            <a:endParaRPr lang="ru-RU" sz="14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86766" cy="116205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  <a:t>Помощник воспитателя </a:t>
            </a:r>
            <a:b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  <a:t>Склярова Алла Владимировна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5785" y="1435101"/>
            <a:ext cx="2428893" cy="3779850"/>
          </a:xfrm>
        </p:spPr>
        <p:txBody>
          <a:bodyPr/>
          <a:lstStyle/>
          <a:p>
            <a:endParaRPr lang="ru-RU" sz="2000" dirty="0" smtClean="0">
              <a:latin typeface="Georgia" pitchFamily="18" charset="0"/>
            </a:endParaRPr>
          </a:p>
          <a:p>
            <a:r>
              <a:rPr lang="ru-RU" sz="2000" dirty="0" smtClean="0">
                <a:latin typeface="Georgia" pitchFamily="18" charset="0"/>
              </a:rPr>
              <a:t>С </a:t>
            </a:r>
            <a:r>
              <a:rPr lang="ru-RU" sz="2000" dirty="0" smtClean="0">
                <a:latin typeface="Georgia" pitchFamily="18" charset="0"/>
              </a:rPr>
              <a:t>ясной зорьки до темна в нашем садике она.</a:t>
            </a:r>
          </a:p>
          <a:p>
            <a:r>
              <a:rPr lang="ru-RU" sz="2000" dirty="0" smtClean="0">
                <a:latin typeface="Georgia" pitchFamily="18" charset="0"/>
              </a:rPr>
              <a:t>Кто обед нам принесёт и посуду уберёт. </a:t>
            </a:r>
          </a:p>
          <a:p>
            <a:endParaRPr lang="ru-RU" dirty="0"/>
          </a:p>
        </p:txBody>
      </p:sp>
      <p:pic>
        <p:nvPicPr>
          <p:cNvPr id="5" name="Picture 3" descr="C:\Users\Ludmila\Desktop\DSCF6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868" y="1857364"/>
            <a:ext cx="5111750" cy="38328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3050"/>
            <a:ext cx="8001056" cy="1084248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Georgia" pitchFamily="18" charset="0"/>
              </a:rPr>
              <a:t/>
            </a:r>
            <a:br>
              <a:rPr lang="ru-RU" sz="1800" dirty="0" smtClean="0">
                <a:latin typeface="Georgia" pitchFamily="18" charset="0"/>
              </a:rPr>
            </a:br>
            <a:r>
              <a:rPr lang="ru-RU" sz="1800" dirty="0" smtClean="0">
                <a:latin typeface="Georgia" pitchFamily="18" charset="0"/>
              </a:rPr>
              <a:t/>
            </a:r>
            <a:br>
              <a:rPr lang="ru-RU" sz="1800" dirty="0" smtClean="0">
                <a:latin typeface="Georgia" pitchFamily="18" charset="0"/>
              </a:rPr>
            </a:br>
            <a:r>
              <a:rPr lang="ru-RU" sz="1800" dirty="0" smtClean="0">
                <a:latin typeface="Georgia" pitchFamily="18" charset="0"/>
              </a:rPr>
              <a:t>.</a:t>
            </a:r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1643050"/>
            <a:ext cx="3008313" cy="3857652"/>
          </a:xfrm>
        </p:spPr>
        <p:txBody>
          <a:bodyPr/>
          <a:lstStyle/>
          <a:p>
            <a:r>
              <a:rPr lang="ru-RU" sz="2000" dirty="0" smtClean="0">
                <a:latin typeface="Georgia" pitchFamily="18" charset="0"/>
              </a:rPr>
              <a:t>Добрый доктор Айболит</a:t>
            </a:r>
          </a:p>
          <a:p>
            <a:r>
              <a:rPr lang="ru-RU" sz="2000" dirty="0" smtClean="0">
                <a:latin typeface="Georgia" pitchFamily="18" charset="0"/>
              </a:rPr>
              <a:t>На посту с утра сидит.</a:t>
            </a:r>
          </a:p>
          <a:p>
            <a:r>
              <a:rPr lang="ru-RU" sz="2000" dirty="0" smtClean="0">
                <a:latin typeface="Georgia" pitchFamily="18" charset="0"/>
              </a:rPr>
              <a:t>Он и справки выдаёт,</a:t>
            </a:r>
          </a:p>
          <a:p>
            <a:r>
              <a:rPr lang="ru-RU" sz="2000" dirty="0" smtClean="0">
                <a:latin typeface="Georgia" pitchFamily="18" charset="0"/>
              </a:rPr>
              <a:t> И на пищеблок зайдёт,</a:t>
            </a:r>
          </a:p>
          <a:p>
            <a:r>
              <a:rPr lang="ru-RU" sz="2000" dirty="0" smtClean="0">
                <a:latin typeface="Georgia" pitchFamily="18" charset="0"/>
              </a:rPr>
              <a:t>И прививки  в срок поставит,</a:t>
            </a:r>
          </a:p>
          <a:p>
            <a:r>
              <a:rPr lang="ru-RU" sz="2000" dirty="0" smtClean="0">
                <a:latin typeface="Georgia" pitchFamily="18" charset="0"/>
              </a:rPr>
              <a:t> И домой больных отправит.</a:t>
            </a:r>
          </a:p>
          <a:p>
            <a:endParaRPr lang="ru-RU" dirty="0"/>
          </a:p>
        </p:txBody>
      </p:sp>
      <p:pic>
        <p:nvPicPr>
          <p:cNvPr id="5" name="Рисунок 3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643050"/>
            <a:ext cx="5111750" cy="383828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57224" y="285728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Медсестра -  Бабина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Светлана Владимировна</a:t>
            </a:r>
            <a:endParaRPr lang="ru-RU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29642" cy="116205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  <a:t>Музыкальный руководитель </a:t>
            </a:r>
            <a:b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  <a:t>Ольга Теодоровна Дрис.</a:t>
            </a:r>
            <a:endParaRPr lang="ru-RU" sz="2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714488"/>
            <a:ext cx="2614602" cy="3929089"/>
          </a:xfrm>
        </p:spPr>
        <p:txBody>
          <a:bodyPr/>
          <a:lstStyle/>
          <a:p>
            <a:pPr algn="ctr"/>
            <a:r>
              <a:rPr lang="ru-RU" sz="2000" dirty="0" smtClean="0">
                <a:latin typeface="Georgia" pitchFamily="18" charset="0"/>
              </a:rPr>
              <a:t>В большом красивом зале играет на рояле.</a:t>
            </a:r>
          </a:p>
          <a:p>
            <a:pPr algn="ctr"/>
            <a:r>
              <a:rPr lang="ru-RU" sz="2000" dirty="0" smtClean="0">
                <a:latin typeface="Georgia" pitchFamily="18" charset="0"/>
              </a:rPr>
              <a:t>Учит петь и танцевать,</a:t>
            </a:r>
          </a:p>
          <a:p>
            <a:pPr algn="ctr"/>
            <a:r>
              <a:rPr lang="ru-RU" sz="2000" dirty="0" smtClean="0">
                <a:latin typeface="Georgia" pitchFamily="18" charset="0"/>
              </a:rPr>
              <a:t> в игры музыкальные играть. </a:t>
            </a:r>
          </a:p>
          <a:p>
            <a:endParaRPr lang="ru-RU" dirty="0"/>
          </a:p>
        </p:txBody>
      </p:sp>
      <p:pic>
        <p:nvPicPr>
          <p:cNvPr id="8" name="Рисунок 4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857364"/>
            <a:ext cx="5186370" cy="400372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29642" cy="9413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  <a:t>Инструктор по физической культуре </a:t>
            </a:r>
            <a:b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  <a:t>Красюк Татьяна Михайловна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2543164" cy="3851287"/>
          </a:xfrm>
        </p:spPr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В восемь сорок по распорядку</a:t>
            </a:r>
          </a:p>
          <a:p>
            <a:r>
              <a:rPr lang="ru-RU" sz="1800" dirty="0" smtClean="0">
                <a:latin typeface="Georgia" pitchFamily="18" charset="0"/>
              </a:rPr>
              <a:t>Дружно делаем зарядку.</a:t>
            </a:r>
          </a:p>
          <a:p>
            <a:r>
              <a:rPr lang="ru-RU" sz="1800" dirty="0" smtClean="0">
                <a:latin typeface="Georgia" pitchFamily="18" charset="0"/>
              </a:rPr>
              <a:t>По команде «Подтянись,</a:t>
            </a:r>
          </a:p>
          <a:p>
            <a:r>
              <a:rPr lang="ru-RU" sz="1800" dirty="0" smtClean="0">
                <a:latin typeface="Georgia" pitchFamily="18" charset="0"/>
              </a:rPr>
              <a:t>В две шеренги становись».</a:t>
            </a:r>
          </a:p>
          <a:p>
            <a:endParaRPr lang="ru-RU" dirty="0"/>
          </a:p>
        </p:txBody>
      </p:sp>
      <p:pic>
        <p:nvPicPr>
          <p:cNvPr id="5" name="Рисунок 4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428736"/>
            <a:ext cx="5111750" cy="383828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072494" cy="10001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Georgia" pitchFamily="18" charset="0"/>
              </a:rPr>
              <a:t>Наши экскурсии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714488"/>
            <a:ext cx="2328850" cy="4411675"/>
          </a:xfrm>
        </p:spPr>
        <p:txBody>
          <a:bodyPr>
            <a:normAutofit/>
          </a:bodyPr>
          <a:lstStyle/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</p:txBody>
      </p:sp>
      <p:pic>
        <p:nvPicPr>
          <p:cNvPr id="5" name="Рисунок 3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5050" y="2001189"/>
            <a:ext cx="5111750" cy="383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643050"/>
            <a:ext cx="5664198" cy="4286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85786" y="1643050"/>
            <a:ext cx="20717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Волшебством кулинарии</a:t>
            </a:r>
          </a:p>
          <a:p>
            <a:r>
              <a:rPr lang="ru-RU" dirty="0" smtClean="0">
                <a:latin typeface="Georgia" pitchFamily="18" charset="0"/>
              </a:rPr>
              <a:t>Владеют здесь искусно.</a:t>
            </a:r>
          </a:p>
          <a:p>
            <a:r>
              <a:rPr lang="ru-RU" dirty="0" smtClean="0">
                <a:latin typeface="Georgia" pitchFamily="18" charset="0"/>
              </a:rPr>
              <a:t>Всё, что жарили, варили</a:t>
            </a:r>
          </a:p>
          <a:p>
            <a:r>
              <a:rPr lang="ru-RU" dirty="0" smtClean="0">
                <a:latin typeface="Georgia" pitchFamily="18" charset="0"/>
              </a:rPr>
              <a:t>Было очень вкусно.</a:t>
            </a:r>
            <a:endParaRPr lang="ru-RU" dirty="0" smtClean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Приятного аппетита</a:t>
            </a:r>
            <a:endParaRPr lang="ru-RU" sz="3200" dirty="0"/>
          </a:p>
        </p:txBody>
      </p:sp>
      <p:pic>
        <p:nvPicPr>
          <p:cNvPr id="6" name="Рисунок 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643050"/>
            <a:ext cx="5949950" cy="4465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86766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>Чистые полотенца для носов и щёчек,</a:t>
            </a:r>
            <a:br>
              <a:rPr lang="ru-RU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>Сухие простынки для сладкого сна</a:t>
            </a:r>
            <a:br>
              <a:rPr lang="ru-RU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>Всё это работа натруженных ручек,</a:t>
            </a:r>
            <a:br>
              <a:rPr lang="ru-RU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>Хоть незаметна она.</a:t>
            </a:r>
            <a:endParaRPr lang="ru-RU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857363"/>
            <a:ext cx="2614602" cy="3857653"/>
          </a:xfrm>
        </p:spPr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Чистые полотенца для носов и щёчек,</a:t>
            </a:r>
          </a:p>
          <a:p>
            <a:r>
              <a:rPr lang="ru-RU" sz="1800" dirty="0" smtClean="0">
                <a:latin typeface="Georgia" pitchFamily="18" charset="0"/>
              </a:rPr>
              <a:t>Сухие простынки для сладкого сна</a:t>
            </a:r>
          </a:p>
          <a:p>
            <a:r>
              <a:rPr lang="ru-RU" sz="1800" dirty="0" smtClean="0">
                <a:latin typeface="Georgia" pitchFamily="18" charset="0"/>
              </a:rPr>
              <a:t>Всё это работа натруженных ручек,</a:t>
            </a:r>
          </a:p>
          <a:p>
            <a:r>
              <a:rPr lang="ru-RU" sz="1800" dirty="0" smtClean="0">
                <a:latin typeface="Georgia" pitchFamily="18" charset="0"/>
              </a:rPr>
              <a:t>Хоть незаметна она.</a:t>
            </a:r>
          </a:p>
          <a:p>
            <a:endParaRPr lang="ru-RU" i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857364"/>
            <a:ext cx="5111750" cy="38382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Экскурсия в ясельную группу</a:t>
            </a:r>
            <a:endParaRPr lang="ru-RU" sz="3200" dirty="0"/>
          </a:p>
        </p:txBody>
      </p:sp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714488"/>
            <a:ext cx="5949950" cy="4465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Как интересно посидеть за партами вместе с детьми  подготовительной группы.</a:t>
            </a:r>
            <a:endParaRPr lang="ru-RU" sz="2400" dirty="0"/>
          </a:p>
        </p:txBody>
      </p:sp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714488"/>
            <a:ext cx="5949950" cy="4465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Наш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рабочий </a:t>
            </a:r>
            <a: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Долгих Виктор Матвеевич</a:t>
            </a:r>
            <a:endParaRPr lang="ru-RU" sz="2400" dirty="0"/>
          </a:p>
        </p:txBody>
      </p:sp>
      <p:pic>
        <p:nvPicPr>
          <p:cNvPr id="3" name="Рисунок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857364"/>
            <a:ext cx="5949950" cy="4465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1214422"/>
            <a:ext cx="57864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«Дети – это счастье, созданное нашим трудом.  </a:t>
            </a: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Занятия</a:t>
            </a: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, встречи с детьми, конечно, требуют душевных сил, времени, труда. </a:t>
            </a: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  Но</a:t>
            </a: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, ведь и мы счастливы тогда, когда счастливы наши дети, когда их глаза наполнены радостью». </a:t>
            </a:r>
            <a:r>
              <a:rPr lang="ru-RU" sz="2400" dirty="0" smtClean="0">
                <a:solidFill>
                  <a:srgbClr val="002060"/>
                </a:solidFill>
              </a:rPr>
              <a:t> 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В. А. Сухомлинский</a:t>
            </a:r>
            <a:endParaRPr lang="ru-RU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Образовательная деятельность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10807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«Посиделки на заваленке»</a:t>
            </a:r>
          </a:p>
          <a:p>
            <a:pPr algn="ctr"/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«В гостях у барыни»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sz="1800" dirty="0"/>
          </a:p>
        </p:txBody>
      </p:sp>
      <p:pic>
        <p:nvPicPr>
          <p:cNvPr id="7" name="Picture 2" descr="C:\Users\Ludmila\Desktop\осень2014\DSCN04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8596" y="2786058"/>
            <a:ext cx="3682928" cy="2762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3" descr="D:\соня\DSCF742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8018" y="2758137"/>
            <a:ext cx="3715789" cy="27847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Рисование по </a:t>
            </a: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теме</a:t>
            </a:r>
            <a:b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«Портрет наших  сотрудников»</a:t>
            </a:r>
            <a:endParaRPr lang="ru-RU" sz="2800" dirty="0"/>
          </a:p>
        </p:txBody>
      </p:sp>
      <p:pic>
        <p:nvPicPr>
          <p:cNvPr id="3" name="Рисунок 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643050"/>
            <a:ext cx="5949950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21444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«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Я от дедушки ушёл, я от бабушки ушёл...»</a:t>
            </a:r>
            <a:b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</a:br>
            <a:endParaRPr lang="ru-RU" sz="2800" dirty="0">
              <a:latin typeface="Georgia" pitchFamily="18" charset="0"/>
            </a:endParaRPr>
          </a:p>
        </p:txBody>
      </p:sp>
      <p:pic>
        <p:nvPicPr>
          <p:cNvPr id="6" name="Рисунок 5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928802"/>
            <a:ext cx="5939444" cy="4459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Мечтаем о новом детском саде,  а пока только строим его из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конструктора.</a:t>
            </a:r>
            <a:endParaRPr lang="ru-RU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714488"/>
            <a:ext cx="5854767" cy="439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58204" cy="116205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Georgia" pitchFamily="18" charset="0"/>
              </a:rPr>
              <a:t>Наши прогулки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00100" y="2143116"/>
            <a:ext cx="2214577" cy="3983047"/>
          </a:xfrm>
        </p:spPr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Вот одиннадцать часов,</a:t>
            </a:r>
          </a:p>
          <a:p>
            <a:r>
              <a:rPr lang="ru-RU" sz="1800" dirty="0" smtClean="0">
                <a:latin typeface="Georgia" pitchFamily="18" charset="0"/>
              </a:rPr>
              <a:t>На прогулку кто готов?</a:t>
            </a:r>
          </a:p>
          <a:p>
            <a:r>
              <a:rPr lang="ru-RU" sz="1800" dirty="0" smtClean="0">
                <a:latin typeface="Georgia" pitchFamily="18" charset="0"/>
              </a:rPr>
              <a:t>На прогулке детвора,</a:t>
            </a:r>
          </a:p>
          <a:p>
            <a:r>
              <a:rPr lang="ru-RU" sz="1800" dirty="0" smtClean="0">
                <a:latin typeface="Georgia" pitchFamily="18" charset="0"/>
              </a:rPr>
              <a:t>Ждёт нас новая игра</a:t>
            </a:r>
            <a:r>
              <a:rPr lang="ru-RU" sz="1800" dirty="0" smtClean="0"/>
              <a:t>.</a:t>
            </a:r>
          </a:p>
          <a:p>
            <a:endParaRPr lang="ru-RU" dirty="0"/>
          </a:p>
        </p:txBody>
      </p:sp>
      <p:pic>
        <p:nvPicPr>
          <p:cNvPr id="5" name="Рисунок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214554"/>
            <a:ext cx="5111750" cy="38347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43890" cy="116205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Georgia" pitchFamily="18" charset="0"/>
              </a:rPr>
              <a:t>Самостоятельная деятельность в уголке «Юные художники»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4347" y="1435100"/>
            <a:ext cx="2357455" cy="4691063"/>
          </a:xfrm>
        </p:spPr>
        <p:txBody>
          <a:bodyPr/>
          <a:lstStyle/>
          <a:p>
            <a:endParaRPr lang="ru-RU" sz="1800" dirty="0" smtClean="0">
              <a:latin typeface="Georgia" pitchFamily="18" charset="0"/>
            </a:endParaRPr>
          </a:p>
          <a:p>
            <a:endParaRPr lang="ru-RU" sz="1800" dirty="0" smtClean="0">
              <a:latin typeface="Georgia" pitchFamily="18" charset="0"/>
            </a:endParaRPr>
          </a:p>
          <a:p>
            <a:r>
              <a:rPr lang="ru-RU" sz="1800" dirty="0" smtClean="0">
                <a:latin typeface="Georgia" pitchFamily="18" charset="0"/>
              </a:rPr>
              <a:t>Я </a:t>
            </a:r>
            <a:r>
              <a:rPr lang="ru-RU" sz="1800" dirty="0" smtClean="0">
                <a:latin typeface="Georgia" pitchFamily="18" charset="0"/>
              </a:rPr>
              <a:t>на работе целый день</a:t>
            </a:r>
          </a:p>
          <a:p>
            <a:r>
              <a:rPr lang="ru-RU" sz="1800" dirty="0" smtClean="0">
                <a:latin typeface="Georgia" pitchFamily="18" charset="0"/>
              </a:rPr>
              <a:t>Пою, леплю, танцую.</a:t>
            </a:r>
          </a:p>
          <a:p>
            <a:r>
              <a:rPr lang="ru-RU" sz="1800" dirty="0" smtClean="0">
                <a:latin typeface="Georgia" pitchFamily="18" charset="0"/>
              </a:rPr>
              <a:t>Потом попью, потом поем</a:t>
            </a:r>
          </a:p>
          <a:p>
            <a:r>
              <a:rPr lang="ru-RU" sz="1800" dirty="0" smtClean="0">
                <a:latin typeface="Georgia" pitchFamily="18" charset="0"/>
              </a:rPr>
              <a:t>И буквы нарисую.</a:t>
            </a:r>
          </a:p>
          <a:p>
            <a:endParaRPr lang="ru-RU" dirty="0"/>
          </a:p>
        </p:txBody>
      </p:sp>
      <p:pic>
        <p:nvPicPr>
          <p:cNvPr id="5" name="Рисунок 5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143116"/>
            <a:ext cx="5111750" cy="38382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Свободная игровая деятельность</a:t>
            </a:r>
            <a:endParaRPr lang="ru-RU" sz="36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3" name="Picture 3" descr="C:\Users\Ludmila\Desktop\DSCF6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857364"/>
            <a:ext cx="6286512" cy="47148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Есть у нас огород, много там всего растёт...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822317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Лук удался на славу</a:t>
            </a:r>
          </a:p>
          <a:p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465127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Огород на окне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7" name="Рисунок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728" y="2783075"/>
            <a:ext cx="3645131" cy="2734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3" descr="D:\соня\DSCF730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91392" y="2743590"/>
            <a:ext cx="3749040" cy="28138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Труд </a:t>
            </a:r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в уголке природы</a:t>
            </a:r>
            <a:endParaRPr lang="ru-RU" sz="3600" dirty="0"/>
          </a:p>
        </p:txBody>
      </p:sp>
      <p:pic>
        <p:nvPicPr>
          <p:cNvPr id="5" name="Picture 2" descr="D:\соня\DSCF73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01980" y="2456252"/>
            <a:ext cx="3749040" cy="28138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3" descr="D:\соня\DSCF73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57752" y="2428868"/>
            <a:ext cx="3749040" cy="28138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Потрудились славно, а теперь можно поиграть.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96519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Игра с мячом</a:t>
            </a:r>
          </a:p>
          <a:p>
            <a:pPr algn="ctr"/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1571612"/>
            <a:ext cx="4041775" cy="135732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Игра «К нам гости пришли»</a:t>
            </a:r>
          </a:p>
          <a:p>
            <a:endParaRPr lang="ru-RU" dirty="0"/>
          </a:p>
        </p:txBody>
      </p:sp>
      <p:pic>
        <p:nvPicPr>
          <p:cNvPr id="7" name="Рисунок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2857496"/>
            <a:ext cx="3929090" cy="27706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Рисунок 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496"/>
            <a:ext cx="3616036" cy="2714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Формы работы над проектом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500430" y="1428736"/>
            <a:ext cx="2428892" cy="914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>
              <a:rot lat="21299999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Театрализованная деятельность</a:t>
            </a:r>
            <a:endParaRPr lang="ru-RU" sz="1200" b="1" dirty="0">
              <a:solidFill>
                <a:schemeClr val="tx1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000100" y="2214554"/>
            <a:ext cx="2214578" cy="8572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Georgia" pitchFamily="18" charset="0"/>
              </a:rPr>
              <a:t>Рассматривание  иллюстраций</a:t>
            </a:r>
            <a:endParaRPr lang="ru-RU" sz="12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42910" y="3571876"/>
            <a:ext cx="1843094" cy="914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Просмотр презентаций</a:t>
            </a:r>
            <a:endParaRPr lang="ru-RU" sz="1200" b="1" dirty="0">
              <a:solidFill>
                <a:schemeClr val="tx1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643042" y="5143512"/>
            <a:ext cx="2071702" cy="92869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Экскурсии по детскому саду</a:t>
            </a:r>
            <a:endParaRPr lang="ru-RU" sz="1200" b="1" dirty="0">
              <a:solidFill>
                <a:schemeClr val="tx1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215074" y="2357430"/>
            <a:ext cx="1785950" cy="914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Чтение литературы</a:t>
            </a:r>
            <a:endParaRPr lang="ru-RU" sz="1200" b="1" dirty="0">
              <a:solidFill>
                <a:schemeClr val="tx1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500826" y="3643314"/>
            <a:ext cx="1857388" cy="914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Наблюдения</a:t>
            </a:r>
            <a:endParaRPr lang="ru-RU" sz="1200" b="1" dirty="0">
              <a:solidFill>
                <a:schemeClr val="tx1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143504" y="5286388"/>
            <a:ext cx="2071702" cy="92869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Продуктивная деятельность</a:t>
            </a:r>
            <a:endParaRPr lang="ru-RU" sz="1200" b="1" dirty="0">
              <a:solidFill>
                <a:schemeClr val="tx1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Улыбающееся лицо 15"/>
          <p:cNvSpPr/>
          <p:nvPr/>
        </p:nvSpPr>
        <p:spPr>
          <a:xfrm>
            <a:off x="3214678" y="3000372"/>
            <a:ext cx="2643206" cy="2000264"/>
          </a:xfrm>
          <a:prstGeom prst="smileyFac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Мой любимый детский сад</a:t>
            </a:r>
            <a:endParaRPr lang="ru-RU" sz="2000" dirty="0">
              <a:latin typeface="Georgia" pitchFamily="18" charset="0"/>
            </a:endParaRPr>
          </a:p>
        </p:txBody>
      </p:sp>
      <p:cxnSp>
        <p:nvCxnSpPr>
          <p:cNvPr id="18" name="Соединительная линия уступом 17"/>
          <p:cNvCxnSpPr>
            <a:stCxn id="16" idx="0"/>
          </p:cNvCxnSpPr>
          <p:nvPr/>
        </p:nvCxnSpPr>
        <p:spPr>
          <a:xfrm rot="5400000" flipH="1" flipV="1">
            <a:off x="4232670" y="2661043"/>
            <a:ext cx="642940" cy="3571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hape 20"/>
          <p:cNvCxnSpPr>
            <a:stCxn id="16" idx="7"/>
          </p:cNvCxnSpPr>
          <p:nvPr/>
        </p:nvCxnSpPr>
        <p:spPr>
          <a:xfrm rot="5400000" flipH="1" flipV="1">
            <a:off x="5803625" y="2738980"/>
            <a:ext cx="221494" cy="887155"/>
          </a:xfrm>
          <a:prstGeom prst="bentConnector4">
            <a:avLst>
              <a:gd name="adj1" fmla="val 103208"/>
              <a:gd name="adj2" fmla="val 7181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6" idx="6"/>
            <a:endCxn id="10" idx="2"/>
          </p:cNvCxnSpPr>
          <p:nvPr/>
        </p:nvCxnSpPr>
        <p:spPr>
          <a:xfrm>
            <a:off x="5857884" y="4000504"/>
            <a:ext cx="642942" cy="10001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16" idx="5"/>
          </p:cNvCxnSpPr>
          <p:nvPr/>
        </p:nvCxnSpPr>
        <p:spPr>
          <a:xfrm rot="16200000" flipH="1">
            <a:off x="5374997" y="4803501"/>
            <a:ext cx="578684" cy="38708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hape 26"/>
          <p:cNvCxnSpPr>
            <a:stCxn id="16" idx="3"/>
          </p:cNvCxnSpPr>
          <p:nvPr/>
        </p:nvCxnSpPr>
        <p:spPr>
          <a:xfrm rot="5400000">
            <a:off x="3083162" y="4624907"/>
            <a:ext cx="435808" cy="60140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stCxn id="16" idx="2"/>
            <a:endCxn id="6" idx="6"/>
          </p:cNvCxnSpPr>
          <p:nvPr/>
        </p:nvCxnSpPr>
        <p:spPr>
          <a:xfrm rot="10800000" flipV="1">
            <a:off x="2486004" y="4000504"/>
            <a:ext cx="728674" cy="2857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hape 32"/>
          <p:cNvCxnSpPr>
            <a:stCxn id="16" idx="1"/>
          </p:cNvCxnSpPr>
          <p:nvPr/>
        </p:nvCxnSpPr>
        <p:spPr>
          <a:xfrm rot="16200000" flipV="1">
            <a:off x="3154600" y="2846136"/>
            <a:ext cx="364370" cy="529965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15328" cy="116205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Georgia" pitchFamily="18" charset="0"/>
              </a:rPr>
              <a:t>Театрализованная деятельность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ru-RU" dirty="0" smtClean="0">
              <a:latin typeface="Georgia" pitchFamily="18" charset="0"/>
            </a:endParaRPr>
          </a:p>
          <a:p>
            <a:pPr algn="ctr"/>
            <a:endParaRPr lang="ru-RU" dirty="0" smtClean="0">
              <a:latin typeface="Georgia" pitchFamily="18" charset="0"/>
            </a:endParaRPr>
          </a:p>
          <a:p>
            <a:pPr algn="ctr"/>
            <a:endParaRPr lang="ru-RU" dirty="0" smtClean="0">
              <a:latin typeface="Georgia" pitchFamily="18" charset="0"/>
            </a:endParaRPr>
          </a:p>
          <a:p>
            <a:pPr algn="ctr"/>
            <a:r>
              <a:rPr lang="ru-RU" sz="1800" dirty="0" smtClean="0">
                <a:latin typeface="Georgia" pitchFamily="18" charset="0"/>
              </a:rPr>
              <a:t>Театр </a:t>
            </a:r>
            <a:r>
              <a:rPr lang="ru-RU" sz="1800" dirty="0" smtClean="0">
                <a:latin typeface="Georgia" pitchFamily="18" charset="0"/>
              </a:rPr>
              <a:t>на ложках</a:t>
            </a:r>
          </a:p>
          <a:p>
            <a:pPr algn="ctr"/>
            <a:r>
              <a:rPr lang="ru-RU" sz="1800" dirty="0" smtClean="0">
                <a:latin typeface="Georgia" pitchFamily="18" charset="0"/>
              </a:rPr>
              <a:t>Сказка «Репка»</a:t>
            </a:r>
          </a:p>
          <a:p>
            <a:endParaRPr lang="ru-RU" dirty="0"/>
          </a:p>
        </p:txBody>
      </p:sp>
      <p:pic>
        <p:nvPicPr>
          <p:cNvPr id="5" name="Рисунок 5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857364"/>
            <a:ext cx="5111750" cy="38382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Сказка «Кошкин дом»</a:t>
            </a:r>
            <a:endParaRPr lang="ru-RU" sz="3600" dirty="0"/>
          </a:p>
        </p:txBody>
      </p:sp>
      <p:pic>
        <p:nvPicPr>
          <p:cNvPr id="7" name="Picture 2" descr="C:\Users\Ludmila\Desktop\кошкин дом\DSCF88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052" y="1600200"/>
            <a:ext cx="6031896" cy="45259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928670"/>
            <a:ext cx="50006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Поселились здесь сказки,</a:t>
            </a:r>
            <a:endParaRPr lang="ru-RU" sz="24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Звучит звонкий смех,</a:t>
            </a:r>
            <a:endParaRPr lang="ru-RU" sz="24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И внимания, ласки </a:t>
            </a:r>
            <a:endParaRPr lang="ru-RU" sz="24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Хватает для всех.</a:t>
            </a:r>
            <a:endParaRPr lang="ru-RU" sz="24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Стал он домом родным</a:t>
            </a:r>
            <a:endParaRPr lang="ru-RU" sz="24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Для детей – дошколят,</a:t>
            </a:r>
            <a:endParaRPr lang="ru-RU" sz="24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Неразлучны мы с ним –</a:t>
            </a:r>
            <a:endParaRPr lang="ru-RU" sz="24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Это наш детский сад.</a:t>
            </a:r>
            <a:endParaRPr lang="ru-RU" sz="24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</a:rPr>
              <a:t>Дом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</a:rPr>
              <a:t>, в котором все окна распахнуты в детство,</a:t>
            </a:r>
            <a:br>
              <a:rPr lang="ru-RU" sz="20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</a:rPr>
              <a:t>Я любуюсь тобой, не могу наглядеться.</a:t>
            </a:r>
            <a:br>
              <a:rPr lang="ru-RU" sz="20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</a:rPr>
              <a:t>Мне милее и краше всех зданий на свете</a:t>
            </a:r>
            <a:br>
              <a:rPr lang="ru-RU" sz="20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</a:rPr>
              <a:t>Дом, в котором с утра собираются дети.</a:t>
            </a:r>
            <a:endParaRPr lang="ru-RU" sz="2000" dirty="0"/>
          </a:p>
        </p:txBody>
      </p:sp>
      <p:pic>
        <p:nvPicPr>
          <p:cNvPr id="4" name="Содержимое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6000"/>
          </a:blip>
          <a:srcRect/>
          <a:stretch>
            <a:fillRect/>
          </a:stretch>
        </p:blipFill>
        <p:spPr bwMode="auto">
          <a:xfrm>
            <a:off x="1602278" y="1633292"/>
            <a:ext cx="5939444" cy="445977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57158" y="1714488"/>
            <a:ext cx="2400288" cy="428628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Всем сотрудникам и детям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Каждый день нужна забота.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У заведующей нашей 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Очень трудная работа.</a:t>
            </a:r>
          </a:p>
          <a:p>
            <a:endParaRPr lang="ru-RU" dirty="0"/>
          </a:p>
        </p:txBody>
      </p:sp>
      <p:pic>
        <p:nvPicPr>
          <p:cNvPr id="1026" name="Рисунок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71800" y="1703416"/>
            <a:ext cx="5715000" cy="428936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58175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Заведующая детским садом – Битюцкая Снежана Анатольевна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01080" cy="116205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  <a:t>Старший воспитатель </a:t>
            </a:r>
            <a:b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  <a:t> Черкасова Наталья Фёдоровна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571613"/>
            <a:ext cx="3008313" cy="3857652"/>
          </a:xfrm>
        </p:spPr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Чтобы методистом стать </a:t>
            </a:r>
          </a:p>
          <a:p>
            <a:r>
              <a:rPr lang="ru-RU" sz="1800" dirty="0" smtClean="0">
                <a:latin typeface="Georgia" pitchFamily="18" charset="0"/>
              </a:rPr>
              <a:t>Необходимо много знать.</a:t>
            </a:r>
          </a:p>
          <a:p>
            <a:r>
              <a:rPr lang="ru-RU" sz="1800" dirty="0" smtClean="0">
                <a:latin typeface="Georgia" pitchFamily="18" charset="0"/>
              </a:rPr>
              <a:t>Знать нужно психологию</a:t>
            </a:r>
          </a:p>
          <a:p>
            <a:r>
              <a:rPr lang="ru-RU" sz="1800" dirty="0" smtClean="0">
                <a:latin typeface="Georgia" pitchFamily="18" charset="0"/>
              </a:rPr>
              <a:t>И знать физиологию.</a:t>
            </a:r>
          </a:p>
          <a:p>
            <a:r>
              <a:rPr lang="ru-RU" sz="1800" dirty="0" smtClean="0">
                <a:latin typeface="Georgia" pitchFamily="18" charset="0"/>
              </a:rPr>
              <a:t>Мыслить нужно современно, </a:t>
            </a:r>
          </a:p>
          <a:p>
            <a:r>
              <a:rPr lang="ru-RU" sz="1800" dirty="0" smtClean="0">
                <a:latin typeface="Georgia" pitchFamily="18" charset="0"/>
              </a:rPr>
              <a:t>Чтоб детишек воспитать.</a:t>
            </a:r>
          </a:p>
          <a:p>
            <a:r>
              <a:rPr lang="ru-RU" sz="1800" dirty="0" smtClean="0">
                <a:latin typeface="Georgia" pitchFamily="18" charset="0"/>
              </a:rPr>
              <a:t>Все науки, несомненно</a:t>
            </a:r>
          </a:p>
          <a:p>
            <a:r>
              <a:rPr lang="ru-RU" sz="1800" dirty="0" smtClean="0">
                <a:latin typeface="Georgia" pitchFamily="18" charset="0"/>
              </a:rPr>
              <a:t>Методисту  надо знать.</a:t>
            </a:r>
          </a:p>
          <a:p>
            <a:endParaRPr lang="ru-RU" dirty="0"/>
          </a:p>
        </p:txBody>
      </p:sp>
      <p:pic>
        <p:nvPicPr>
          <p:cNvPr id="5" name="Рисунок 2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1571612"/>
            <a:ext cx="5111750" cy="3837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Наши воспитатели</a:t>
            </a:r>
            <a:endParaRPr lang="ru-RU" sz="36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3328982" cy="822317"/>
          </a:xfrm>
        </p:spPr>
        <p:txBody>
          <a:bodyPr>
            <a:normAutofit fontScale="32500" lnSpcReduction="20000"/>
          </a:bodyPr>
          <a:lstStyle/>
          <a:p>
            <a:pPr algn="ctr"/>
            <a:endParaRPr lang="ru-RU" sz="5500" dirty="0" smtClean="0">
              <a:latin typeface="Georgia" pitchFamily="18" charset="0"/>
            </a:endParaRPr>
          </a:p>
          <a:p>
            <a:pPr algn="ctr"/>
            <a:r>
              <a:rPr lang="ru-RU" sz="5500" dirty="0" smtClean="0">
                <a:latin typeface="Georgia" pitchFamily="18" charset="0"/>
              </a:rPr>
              <a:t>Степура </a:t>
            </a:r>
            <a:r>
              <a:rPr lang="ru-RU" sz="5500" dirty="0" smtClean="0">
                <a:latin typeface="Georgia" pitchFamily="18" charset="0"/>
              </a:rPr>
              <a:t>Людмила Сергеевна 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750879"/>
          </a:xfrm>
        </p:spPr>
        <p:txBody>
          <a:bodyPr>
            <a:normAutofit fontScale="55000" lnSpcReduction="20000"/>
          </a:bodyPr>
          <a:lstStyle/>
          <a:p>
            <a:endParaRPr lang="ru-RU" dirty="0" smtClean="0">
              <a:latin typeface="Georgia" pitchFamily="18" charset="0"/>
            </a:endParaRPr>
          </a:p>
          <a:p>
            <a:pPr algn="ctr"/>
            <a:r>
              <a:rPr lang="ru-RU" sz="3300" dirty="0" smtClean="0">
                <a:latin typeface="Georgia" pitchFamily="18" charset="0"/>
              </a:rPr>
              <a:t>Фельзинг </a:t>
            </a:r>
            <a:r>
              <a:rPr lang="ru-RU" sz="3300" dirty="0" smtClean="0">
                <a:latin typeface="Georgia" pitchFamily="18" charset="0"/>
              </a:rPr>
              <a:t>Людмила Витальевна</a:t>
            </a:r>
          </a:p>
          <a:p>
            <a:endParaRPr lang="ru-RU" dirty="0"/>
          </a:p>
        </p:txBody>
      </p:sp>
      <p:pic>
        <p:nvPicPr>
          <p:cNvPr id="7" name="Picture 3" descr="C:\Users\Ludmila\Desktop\906188448099_f98b6a4a8918efb9cf44133ba3265eb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928662" y="2500306"/>
            <a:ext cx="2634192" cy="3951288"/>
          </a:xfrm>
          <a:prstGeom prst="rect">
            <a:avLst/>
          </a:prstGeom>
          <a:noFill/>
        </p:spPr>
      </p:pic>
      <p:pic>
        <p:nvPicPr>
          <p:cNvPr id="8" name="Picture 4" descr="C:\Users\Ludmila\Desktop\906188448099_c518451e7b0a478ffb4ec188b7df64d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5357818" y="2428868"/>
            <a:ext cx="2634192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Волшебное превращение воспитателя</a:t>
            </a:r>
            <a:b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 в любого сказочного героя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036631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«В гости к лесовичку»</a:t>
            </a:r>
          </a:p>
          <a:p>
            <a:pPr algn="ctr"/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036631"/>
          </a:xfrm>
        </p:spPr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«Новогодний утренник»</a:t>
            </a:r>
          </a:p>
          <a:p>
            <a:endParaRPr lang="ru-RU" dirty="0"/>
          </a:p>
        </p:txBody>
      </p:sp>
      <p:pic>
        <p:nvPicPr>
          <p:cNvPr id="9" name="Рисунок 3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276" y="2793466"/>
            <a:ext cx="3616036" cy="271410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Рисунок 3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8161" y="2839186"/>
            <a:ext cx="3495502" cy="2622665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86766" cy="11620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>Кто улыбкой нас встречает, на все вопросы отвечает, </a:t>
            </a:r>
            <a:br>
              <a:rPr lang="ru-RU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>Кто научит рисовать, танцевать, считать, играть?</a:t>
            </a:r>
            <a:br>
              <a:rPr lang="ru-RU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>Отвечай смелей приятель, всё умеет……(воспитатель)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785786" y="1714488"/>
            <a:ext cx="2071702" cy="4411675"/>
          </a:xfrm>
        </p:spPr>
        <p:txBody>
          <a:bodyPr>
            <a:normAutofit/>
          </a:bodyPr>
          <a:lstStyle/>
          <a:p>
            <a:endParaRPr lang="ru-RU" sz="1800" dirty="0" smtClean="0">
              <a:latin typeface="Georgia" pitchFamily="18" charset="0"/>
            </a:endParaRPr>
          </a:p>
          <a:p>
            <a:endParaRPr lang="ru-RU" sz="1800" dirty="0" smtClean="0">
              <a:latin typeface="Georgia" pitchFamily="18" charset="0"/>
            </a:endParaRPr>
          </a:p>
          <a:p>
            <a:endParaRPr lang="ru-RU" sz="1800" dirty="0" smtClean="0">
              <a:latin typeface="Georgia" pitchFamily="18" charset="0"/>
            </a:endParaRPr>
          </a:p>
          <a:p>
            <a:endParaRPr lang="ru-RU" sz="1800" dirty="0" smtClean="0">
              <a:latin typeface="Georgia" pitchFamily="18" charset="0"/>
            </a:endParaRPr>
          </a:p>
          <a:p>
            <a:endParaRPr lang="ru-RU" sz="1800" dirty="0" smtClean="0">
              <a:latin typeface="Georgia" pitchFamily="18" charset="0"/>
            </a:endParaRPr>
          </a:p>
          <a:p>
            <a:r>
              <a:rPr lang="ru-RU" sz="1800" dirty="0" smtClean="0">
                <a:latin typeface="Georgia" pitchFamily="18" charset="0"/>
              </a:rPr>
              <a:t>Рождественские колядки</a:t>
            </a:r>
            <a:endParaRPr lang="ru-RU" sz="1800" dirty="0">
              <a:latin typeface="Georgia" pitchFamily="18" charset="0"/>
            </a:endParaRPr>
          </a:p>
        </p:txBody>
      </p:sp>
      <p:pic>
        <p:nvPicPr>
          <p:cNvPr id="3074" name="Picture 2" descr="C:\Users\Ludmila\Desktop\Новая папка (9)\DSCF94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714488"/>
            <a:ext cx="5683254" cy="4262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499</Words>
  <PresentationFormat>Экран (4:3)</PresentationFormat>
  <Paragraphs>125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 Презентация проекта </vt:lpstr>
      <vt:lpstr>Слайд 2</vt:lpstr>
      <vt:lpstr>Формы работы над проектом</vt:lpstr>
      <vt:lpstr>Дом, в котором все окна распахнуты в детство, Я любуюсь тобой, не могу наглядеться. Мне милее и краше всех зданий на свете Дом, в котором с утра собираются дети.</vt:lpstr>
      <vt:lpstr>Заведующая детским садом – Битюцкая Снежана Анатольевна </vt:lpstr>
      <vt:lpstr>Старший воспитатель   Черкасова Наталья Фёдоровна</vt:lpstr>
      <vt:lpstr>Наши воспитатели</vt:lpstr>
      <vt:lpstr>Волшебное превращение воспитателя  в любого сказочного героя</vt:lpstr>
      <vt:lpstr>Кто улыбкой нас встречает, на все вопросы отвечает,  Кто научит рисовать, танцевать, считать, играть? Отвечай смелей приятель, всё умеет……(воспитатель) </vt:lpstr>
      <vt:lpstr>Помощник воспитателя  Склярова Алла Владимировна</vt:lpstr>
      <vt:lpstr>  . </vt:lpstr>
      <vt:lpstr>Музыкальный руководитель  Ольга Теодоровна Дрис.</vt:lpstr>
      <vt:lpstr>Инструктор по физической культуре  Красюк Татьяна Михайловна</vt:lpstr>
      <vt:lpstr>Наши экскурсии</vt:lpstr>
      <vt:lpstr>Приятного аппетита</vt:lpstr>
      <vt:lpstr>Чистые полотенца для носов и щёчек, Сухие простынки для сладкого сна Всё это работа натруженных ручек, Хоть незаметна она.</vt:lpstr>
      <vt:lpstr>Экскурсия в ясельную группу</vt:lpstr>
      <vt:lpstr>Как интересно посидеть за партами вместе с детьми  подготовительной группы.</vt:lpstr>
      <vt:lpstr>Наш рабочий  Долгих Виктор Матвеевич</vt:lpstr>
      <vt:lpstr>Образовательная деятельность</vt:lpstr>
      <vt:lpstr>Рисование по теме  «Портрет наших  сотрудников»</vt:lpstr>
      <vt:lpstr> «Я от дедушки ушёл, я от бабушки ушёл...» </vt:lpstr>
      <vt:lpstr>Мечтаем о новом детском саде,  а пока только строим его из конструктора.</vt:lpstr>
      <vt:lpstr>Наши прогулки</vt:lpstr>
      <vt:lpstr>Самостоятельная деятельность в уголке «Юные художники»</vt:lpstr>
      <vt:lpstr>Свободная игровая деятельность</vt:lpstr>
      <vt:lpstr>Есть у нас огород, много там всего растёт...</vt:lpstr>
      <vt:lpstr> Труд в уголке природы</vt:lpstr>
      <vt:lpstr>Потрудились славно, а теперь можно поиграть.</vt:lpstr>
      <vt:lpstr>Театрализованная деятельность</vt:lpstr>
      <vt:lpstr>Сказка «Кошкин дом»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Презентация проекта </dc:title>
  <dc:creator>Ludmila</dc:creator>
  <cp:lastModifiedBy>Ludmila</cp:lastModifiedBy>
  <cp:revision>20</cp:revision>
  <dcterms:created xsi:type="dcterms:W3CDTF">2015-02-08T05:39:29Z</dcterms:created>
  <dcterms:modified xsi:type="dcterms:W3CDTF">2015-02-08T10:41:38Z</dcterms:modified>
</cp:coreProperties>
</file>