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58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928802"/>
            <a:ext cx="7772400" cy="435771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Музыкально </a:t>
            </a:r>
            <a:r>
              <a:rPr lang="ru-RU" sz="2800" dirty="0" smtClean="0">
                <a:solidFill>
                  <a:srgbClr val="C00000"/>
                </a:solidFill>
              </a:rPr>
              <a:t>– литературная композиция по </a:t>
            </a:r>
            <a:r>
              <a:rPr lang="ru-RU" sz="2800" dirty="0" smtClean="0">
                <a:solidFill>
                  <a:srgbClr val="C00000"/>
                </a:solidFill>
              </a:rPr>
              <a:t>сказкам  </a:t>
            </a:r>
            <a:r>
              <a:rPr lang="ru-RU" sz="2800" dirty="0" smtClean="0">
                <a:solidFill>
                  <a:srgbClr val="C00000"/>
                </a:solidFill>
              </a:rPr>
              <a:t>А.С.Пушкина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воспитатель подготовительной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группы Фельзинг Л.В.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Музыкальный руководитель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Дрис О.Т.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28605"/>
            <a:ext cx="7772400" cy="78581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№ 4 детский сад  «Светлячок» Чистоозерного района Новосибирской области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343" t="3469" r="2343" b="34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22" y="0"/>
            <a:ext cx="91564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812" t="5208" r="3906" b="7291"/>
          <a:stretch>
            <a:fillRect/>
          </a:stretch>
        </p:blipFill>
        <p:spPr bwMode="auto">
          <a:xfrm>
            <a:off x="0" y="0"/>
            <a:ext cx="91542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61" cy="707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/>
          <a:srcRect l="2343" t="3100" r="3906" b="38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51" t="3448" r="1960" b="2586"/>
          <a:stretch>
            <a:fillRect/>
          </a:stretch>
        </p:blipFill>
        <p:spPr bwMode="auto">
          <a:xfrm>
            <a:off x="0" y="0"/>
            <a:ext cx="9144000" cy="703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4074" t="8333" r="201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22" y="0"/>
            <a:ext cx="9156422" cy="684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02"/>
            <a:ext cx="9143999" cy="686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43" t="3125" r="2343" b="312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996" y="0"/>
            <a:ext cx="92887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16</Words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Музыкально – литературная композиция по сказкам  А.С.Пушкина                                    воспитатель подготовительной                                                          группы Фельзинг Л.В.                                                                                                                                                          Музыкальный руководитель                            Дрис О.Т.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Людмила</cp:lastModifiedBy>
  <cp:revision>33</cp:revision>
  <dcterms:modified xsi:type="dcterms:W3CDTF">2016-12-15T03:37:05Z</dcterms:modified>
</cp:coreProperties>
</file>